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79" r:id="rId4"/>
    <p:sldId id="480" r:id="rId5"/>
    <p:sldId id="470" r:id="rId6"/>
    <p:sldId id="476" r:id="rId7"/>
    <p:sldId id="475" r:id="rId8"/>
    <p:sldId id="481" r:id="rId9"/>
    <p:sldId id="484" r:id="rId10"/>
    <p:sldId id="485" r:id="rId11"/>
    <p:sldId id="477" r:id="rId12"/>
    <p:sldId id="482" r:id="rId13"/>
    <p:sldId id="4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12358-E3DE-499E-B60A-687EA1C68E1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28E284-C478-401B-AF53-C60B1690BD3B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Choosing accommodation</a:t>
          </a:r>
        </a:p>
      </dgm:t>
    </dgm:pt>
    <dgm:pt modelId="{27F65310-DCCA-4603-B52F-368FD208781F}" type="parTrans" cxnId="{D19074F8-BD1F-4877-BD9C-DC9E8D1A0D2D}">
      <dgm:prSet/>
      <dgm:spPr/>
      <dgm:t>
        <a:bodyPr/>
        <a:lstStyle/>
        <a:p>
          <a:endParaRPr lang="en-GB"/>
        </a:p>
      </dgm:t>
    </dgm:pt>
    <dgm:pt modelId="{23E9F394-BECB-417E-865A-648DAB3759C9}" type="sibTrans" cxnId="{D19074F8-BD1F-4877-BD9C-DC9E8D1A0D2D}">
      <dgm:prSet/>
      <dgm:spPr/>
      <dgm:t>
        <a:bodyPr/>
        <a:lstStyle/>
        <a:p>
          <a:endParaRPr lang="en-GB"/>
        </a:p>
      </dgm:t>
    </dgm:pt>
    <dgm:pt modelId="{9FD0229E-4B1B-4B3B-924A-8323EE666E80}">
      <dgm:prSet phldrT="[Text]"/>
      <dgm:spPr/>
      <dgm:t>
        <a:bodyPr/>
        <a:lstStyle/>
        <a:p>
          <a:r>
            <a:rPr lang="en-GB" dirty="0"/>
            <a:t>My friend recommended this area</a:t>
          </a:r>
        </a:p>
      </dgm:t>
    </dgm:pt>
    <dgm:pt modelId="{74EA773C-647C-4F58-8821-45AD56EAC41B}" type="parTrans" cxnId="{60436ADB-3EDA-4CF1-8FCA-5D8862A71B54}">
      <dgm:prSet/>
      <dgm:spPr/>
      <dgm:t>
        <a:bodyPr/>
        <a:lstStyle/>
        <a:p>
          <a:endParaRPr lang="en-GB"/>
        </a:p>
      </dgm:t>
    </dgm:pt>
    <dgm:pt modelId="{B0E64BCC-DB38-4E99-9E4D-F5258E8AD49D}" type="sibTrans" cxnId="{60436ADB-3EDA-4CF1-8FCA-5D8862A71B54}">
      <dgm:prSet/>
      <dgm:spPr/>
      <dgm:t>
        <a:bodyPr/>
        <a:lstStyle/>
        <a:p>
          <a:endParaRPr lang="en-GB"/>
        </a:p>
      </dgm:t>
    </dgm:pt>
    <dgm:pt modelId="{473817C5-BD6C-4E57-84F3-1E89FE78D0AD}">
      <dgm:prSet phldrT="[Text]"/>
      <dgm:spPr/>
      <dgm:t>
        <a:bodyPr/>
        <a:lstStyle/>
        <a:p>
          <a:r>
            <a:rPr lang="en-GB" dirty="0"/>
            <a:t>?</a:t>
          </a:r>
        </a:p>
      </dgm:t>
    </dgm:pt>
    <dgm:pt modelId="{45C85AB8-4E3F-406B-8710-C1678FF84D94}" type="parTrans" cxnId="{057A461A-4B23-4214-BE8A-5B606DEB806D}">
      <dgm:prSet/>
      <dgm:spPr/>
      <dgm:t>
        <a:bodyPr/>
        <a:lstStyle/>
        <a:p>
          <a:endParaRPr lang="en-GB"/>
        </a:p>
      </dgm:t>
    </dgm:pt>
    <dgm:pt modelId="{198E795B-71BC-4926-BC11-AF9969FAA214}" type="sibTrans" cxnId="{057A461A-4B23-4214-BE8A-5B606DEB806D}">
      <dgm:prSet/>
      <dgm:spPr/>
      <dgm:t>
        <a:bodyPr/>
        <a:lstStyle/>
        <a:p>
          <a:endParaRPr lang="en-GB"/>
        </a:p>
      </dgm:t>
    </dgm:pt>
    <dgm:pt modelId="{B6106871-2CBC-49A3-B2FF-20245E955A10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Buying a laptop</a:t>
          </a:r>
        </a:p>
      </dgm:t>
    </dgm:pt>
    <dgm:pt modelId="{668DDEAC-DEBF-4D1A-B1D4-BDFD352C190B}" type="parTrans" cxnId="{A299F087-566E-4107-B572-203F18F7DD18}">
      <dgm:prSet/>
      <dgm:spPr/>
      <dgm:t>
        <a:bodyPr/>
        <a:lstStyle/>
        <a:p>
          <a:endParaRPr lang="en-GB"/>
        </a:p>
      </dgm:t>
    </dgm:pt>
    <dgm:pt modelId="{1382FB76-83DF-44A0-85F2-15AB5F1AC4B1}" type="sibTrans" cxnId="{A299F087-566E-4107-B572-203F18F7DD18}">
      <dgm:prSet/>
      <dgm:spPr/>
      <dgm:t>
        <a:bodyPr/>
        <a:lstStyle/>
        <a:p>
          <a:endParaRPr lang="en-GB"/>
        </a:p>
      </dgm:t>
    </dgm:pt>
    <dgm:pt modelId="{EC694A05-72EA-4F20-86AC-EBA832B58F68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The nearest store is …</a:t>
          </a:r>
        </a:p>
      </dgm:t>
    </dgm:pt>
    <dgm:pt modelId="{253912FB-F922-426C-96DC-A2FAB1739056}" type="parTrans" cxnId="{278ACC14-A0AB-4C8E-8DCB-E473B9EE6E6F}">
      <dgm:prSet/>
      <dgm:spPr/>
      <dgm:t>
        <a:bodyPr/>
        <a:lstStyle/>
        <a:p>
          <a:endParaRPr lang="en-GB"/>
        </a:p>
      </dgm:t>
    </dgm:pt>
    <dgm:pt modelId="{54BE08AA-2269-408A-914A-F6ED70DD0829}" type="sibTrans" cxnId="{278ACC14-A0AB-4C8E-8DCB-E473B9EE6E6F}">
      <dgm:prSet/>
      <dgm:spPr/>
      <dgm:t>
        <a:bodyPr/>
        <a:lstStyle/>
        <a:p>
          <a:endParaRPr lang="en-GB"/>
        </a:p>
      </dgm:t>
    </dgm:pt>
    <dgm:pt modelId="{7DE6D010-B968-4D60-9B68-A677CD42BEB5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?</a:t>
          </a:r>
        </a:p>
      </dgm:t>
    </dgm:pt>
    <dgm:pt modelId="{2A4AE2B9-C0AD-454D-AFC6-CBB3E6734455}" type="parTrans" cxnId="{164A4423-EA1D-45C1-B24F-D103D7574DBD}">
      <dgm:prSet/>
      <dgm:spPr/>
      <dgm:t>
        <a:bodyPr/>
        <a:lstStyle/>
        <a:p>
          <a:endParaRPr lang="en-GB"/>
        </a:p>
      </dgm:t>
    </dgm:pt>
    <dgm:pt modelId="{EBA8D1CA-2611-4A34-82E1-85A7BA90E1DA}" type="sibTrans" cxnId="{164A4423-EA1D-45C1-B24F-D103D7574DBD}">
      <dgm:prSet/>
      <dgm:spPr/>
      <dgm:t>
        <a:bodyPr/>
        <a:lstStyle/>
        <a:p>
          <a:endParaRPr lang="en-GB"/>
        </a:p>
      </dgm:t>
    </dgm:pt>
    <dgm:pt modelId="{DBC40008-1AF7-42B6-B7AC-D2DFCD467CEE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Choosing a bank </a:t>
          </a:r>
        </a:p>
      </dgm:t>
    </dgm:pt>
    <dgm:pt modelId="{1431BE07-25A9-4E47-8EEC-F16051D20362}" type="parTrans" cxnId="{99BD2043-E79C-4A83-876D-B7FD1431E56D}">
      <dgm:prSet/>
      <dgm:spPr/>
      <dgm:t>
        <a:bodyPr/>
        <a:lstStyle/>
        <a:p>
          <a:endParaRPr lang="en-GB"/>
        </a:p>
      </dgm:t>
    </dgm:pt>
    <dgm:pt modelId="{F4C13B84-E40A-42F4-A453-7A4E12CF327A}" type="sibTrans" cxnId="{99BD2043-E79C-4A83-876D-B7FD1431E56D}">
      <dgm:prSet/>
      <dgm:spPr/>
      <dgm:t>
        <a:bodyPr/>
        <a:lstStyle/>
        <a:p>
          <a:endParaRPr lang="en-GB"/>
        </a:p>
      </dgm:t>
    </dgm:pt>
    <dgm:pt modelId="{9091B77E-9F64-4D1B-AA0C-D9E821066398}">
      <dgm:prSet phldrT="[Text]"/>
      <dgm:spPr/>
      <dgm:t>
        <a:bodyPr/>
        <a:lstStyle/>
        <a:p>
          <a:r>
            <a:rPr lang="en-GB" dirty="0"/>
            <a:t>This bank has a good deal for students.</a:t>
          </a:r>
        </a:p>
      </dgm:t>
    </dgm:pt>
    <dgm:pt modelId="{1CB77391-2046-458F-A45A-60445410F873}" type="parTrans" cxnId="{A8D3EA3D-ABFD-4CCE-A452-5DB43A8927E3}">
      <dgm:prSet/>
      <dgm:spPr/>
      <dgm:t>
        <a:bodyPr/>
        <a:lstStyle/>
        <a:p>
          <a:endParaRPr lang="en-GB"/>
        </a:p>
      </dgm:t>
    </dgm:pt>
    <dgm:pt modelId="{87C51569-04F7-49A3-87B1-45A026C5B08D}" type="sibTrans" cxnId="{A8D3EA3D-ABFD-4CCE-A452-5DB43A8927E3}">
      <dgm:prSet/>
      <dgm:spPr/>
      <dgm:t>
        <a:bodyPr/>
        <a:lstStyle/>
        <a:p>
          <a:endParaRPr lang="en-GB"/>
        </a:p>
      </dgm:t>
    </dgm:pt>
    <dgm:pt modelId="{CCF97755-1138-4FC5-9EF9-3C0458B254FF}">
      <dgm:prSet phldrT="[Text]"/>
      <dgm:spPr/>
      <dgm:t>
        <a:bodyPr/>
        <a:lstStyle/>
        <a:p>
          <a:r>
            <a:rPr lang="en-GB" dirty="0"/>
            <a:t>?</a:t>
          </a:r>
        </a:p>
      </dgm:t>
    </dgm:pt>
    <dgm:pt modelId="{A2174786-41AF-4FD0-A740-59025B7CD663}" type="parTrans" cxnId="{A533C9EC-B4F2-46BA-8BE9-40DE761546F8}">
      <dgm:prSet/>
      <dgm:spPr/>
      <dgm:t>
        <a:bodyPr/>
        <a:lstStyle/>
        <a:p>
          <a:endParaRPr lang="en-GB"/>
        </a:p>
      </dgm:t>
    </dgm:pt>
    <dgm:pt modelId="{47772A96-C950-456A-BD19-FC2E39229956}" type="sibTrans" cxnId="{A533C9EC-B4F2-46BA-8BE9-40DE761546F8}">
      <dgm:prSet/>
      <dgm:spPr/>
      <dgm:t>
        <a:bodyPr/>
        <a:lstStyle/>
        <a:p>
          <a:endParaRPr lang="en-GB"/>
        </a:p>
      </dgm:t>
    </dgm:pt>
    <dgm:pt modelId="{CF37FE91-BA69-4B1F-B906-25EB9A906CC1}" type="pres">
      <dgm:prSet presAssocID="{FCE12358-E3DE-499E-B60A-687EA1C68E1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81242BF-5F1A-4860-83AC-6CF6544CC824}" type="pres">
      <dgm:prSet presAssocID="{9128E284-C478-401B-AF53-C60B1690BD3B}" presName="circle1" presStyleLbl="node1" presStyleIdx="0" presStyleCnt="3"/>
      <dgm:spPr>
        <a:solidFill>
          <a:srgbClr val="FF0000"/>
        </a:solidFill>
        <a:ln>
          <a:solidFill>
            <a:srgbClr val="FFC000"/>
          </a:solidFill>
        </a:ln>
      </dgm:spPr>
    </dgm:pt>
    <dgm:pt modelId="{E398CFB8-1D70-4B4C-9DCC-88519BD4833E}" type="pres">
      <dgm:prSet presAssocID="{9128E284-C478-401B-AF53-C60B1690BD3B}" presName="space" presStyleCnt="0"/>
      <dgm:spPr/>
    </dgm:pt>
    <dgm:pt modelId="{88730A6A-FD1A-4C7D-BC43-031C085C3595}" type="pres">
      <dgm:prSet presAssocID="{9128E284-C478-401B-AF53-C60B1690BD3B}" presName="rect1" presStyleLbl="alignAcc1" presStyleIdx="0" presStyleCnt="3"/>
      <dgm:spPr/>
    </dgm:pt>
    <dgm:pt modelId="{9761DE3D-5681-4B97-AD4B-0BF44020968F}" type="pres">
      <dgm:prSet presAssocID="{B6106871-2CBC-49A3-B2FF-20245E955A10}" presName="vertSpace2" presStyleLbl="node1" presStyleIdx="0" presStyleCnt="3"/>
      <dgm:spPr/>
    </dgm:pt>
    <dgm:pt modelId="{AE5906F9-4957-4018-A21A-C7CB9081846E}" type="pres">
      <dgm:prSet presAssocID="{B6106871-2CBC-49A3-B2FF-20245E955A10}" presName="circle2" presStyleLbl="node1" presStyleIdx="1" presStyleCnt="3"/>
      <dgm:spPr>
        <a:solidFill>
          <a:srgbClr val="FF0000"/>
        </a:solidFill>
      </dgm:spPr>
    </dgm:pt>
    <dgm:pt modelId="{8543DADD-9C79-4293-AB08-D9AB01368263}" type="pres">
      <dgm:prSet presAssocID="{B6106871-2CBC-49A3-B2FF-20245E955A10}" presName="rect2" presStyleLbl="alignAcc1" presStyleIdx="1" presStyleCnt="3"/>
      <dgm:spPr/>
    </dgm:pt>
    <dgm:pt modelId="{394BE3BD-283C-4B34-9553-1B31809D0031}" type="pres">
      <dgm:prSet presAssocID="{DBC40008-1AF7-42B6-B7AC-D2DFCD467CEE}" presName="vertSpace3" presStyleLbl="node1" presStyleIdx="1" presStyleCnt="3"/>
      <dgm:spPr/>
    </dgm:pt>
    <dgm:pt modelId="{2DE97647-AD9B-46BC-9606-58F199C8493B}" type="pres">
      <dgm:prSet presAssocID="{DBC40008-1AF7-42B6-B7AC-D2DFCD467CEE}" presName="circle3" presStyleLbl="node1" presStyleIdx="2" presStyleCnt="3"/>
      <dgm:spPr/>
    </dgm:pt>
    <dgm:pt modelId="{6508141B-78B5-46B7-9714-5FF3275CFBE9}" type="pres">
      <dgm:prSet presAssocID="{DBC40008-1AF7-42B6-B7AC-D2DFCD467CEE}" presName="rect3" presStyleLbl="alignAcc1" presStyleIdx="2" presStyleCnt="3"/>
      <dgm:spPr/>
    </dgm:pt>
    <dgm:pt modelId="{D69D4F47-FA7E-4939-99D5-C11CAE753109}" type="pres">
      <dgm:prSet presAssocID="{9128E284-C478-401B-AF53-C60B1690BD3B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DBC6CA21-F044-4DE5-9525-87BC5E1E84D3}" type="pres">
      <dgm:prSet presAssocID="{9128E284-C478-401B-AF53-C60B1690BD3B}" presName="rect1ChTx" presStyleLbl="alignAcc1" presStyleIdx="2" presStyleCnt="3">
        <dgm:presLayoutVars>
          <dgm:bulletEnabled val="1"/>
        </dgm:presLayoutVars>
      </dgm:prSet>
      <dgm:spPr/>
    </dgm:pt>
    <dgm:pt modelId="{EB99214F-6D6D-4380-857C-554FDEDE597A}" type="pres">
      <dgm:prSet presAssocID="{B6106871-2CBC-49A3-B2FF-20245E955A10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791D35EE-6ED2-40EB-8BB0-D1235ADFB4FF}" type="pres">
      <dgm:prSet presAssocID="{B6106871-2CBC-49A3-B2FF-20245E955A10}" presName="rect2ChTx" presStyleLbl="alignAcc1" presStyleIdx="2" presStyleCnt="3">
        <dgm:presLayoutVars>
          <dgm:bulletEnabled val="1"/>
        </dgm:presLayoutVars>
      </dgm:prSet>
      <dgm:spPr/>
    </dgm:pt>
    <dgm:pt modelId="{6A5AE5F5-113D-4E49-844E-E982F5C2070D}" type="pres">
      <dgm:prSet presAssocID="{DBC40008-1AF7-42B6-B7AC-D2DFCD467CEE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55DFB889-4EC6-4CAA-AC60-2A54F6D0FF75}" type="pres">
      <dgm:prSet presAssocID="{DBC40008-1AF7-42B6-B7AC-D2DFCD467CE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278ACC14-A0AB-4C8E-8DCB-E473B9EE6E6F}" srcId="{B6106871-2CBC-49A3-B2FF-20245E955A10}" destId="{EC694A05-72EA-4F20-86AC-EBA832B58F68}" srcOrd="0" destOrd="0" parTransId="{253912FB-F922-426C-96DC-A2FAB1739056}" sibTransId="{54BE08AA-2269-408A-914A-F6ED70DD0829}"/>
    <dgm:cxn modelId="{057A461A-4B23-4214-BE8A-5B606DEB806D}" srcId="{9128E284-C478-401B-AF53-C60B1690BD3B}" destId="{473817C5-BD6C-4E57-84F3-1E89FE78D0AD}" srcOrd="1" destOrd="0" parTransId="{45C85AB8-4E3F-406B-8710-C1678FF84D94}" sibTransId="{198E795B-71BC-4926-BC11-AF9969FAA214}"/>
    <dgm:cxn modelId="{164A4423-EA1D-45C1-B24F-D103D7574DBD}" srcId="{B6106871-2CBC-49A3-B2FF-20245E955A10}" destId="{7DE6D010-B968-4D60-9B68-A677CD42BEB5}" srcOrd="1" destOrd="0" parTransId="{2A4AE2B9-C0AD-454D-AFC6-CBB3E6734455}" sibTransId="{EBA8D1CA-2611-4A34-82E1-85A7BA90E1DA}"/>
    <dgm:cxn modelId="{F0DC3E35-12FA-4674-A748-EDCADCFC4C69}" type="presOf" srcId="{B6106871-2CBC-49A3-B2FF-20245E955A10}" destId="{EB99214F-6D6D-4380-857C-554FDEDE597A}" srcOrd="1" destOrd="0" presId="urn:microsoft.com/office/officeart/2005/8/layout/target3"/>
    <dgm:cxn modelId="{5F4D0C37-3D3E-46F2-876E-0517567692A5}" type="presOf" srcId="{FCE12358-E3DE-499E-B60A-687EA1C68E10}" destId="{CF37FE91-BA69-4B1F-B906-25EB9A906CC1}" srcOrd="0" destOrd="0" presId="urn:microsoft.com/office/officeart/2005/8/layout/target3"/>
    <dgm:cxn modelId="{A8D3EA3D-ABFD-4CCE-A452-5DB43A8927E3}" srcId="{DBC40008-1AF7-42B6-B7AC-D2DFCD467CEE}" destId="{9091B77E-9F64-4D1B-AA0C-D9E821066398}" srcOrd="0" destOrd="0" parTransId="{1CB77391-2046-458F-A45A-60445410F873}" sibTransId="{87C51569-04F7-49A3-87B1-45A026C5B08D}"/>
    <dgm:cxn modelId="{99BD2043-E79C-4A83-876D-B7FD1431E56D}" srcId="{FCE12358-E3DE-499E-B60A-687EA1C68E10}" destId="{DBC40008-1AF7-42B6-B7AC-D2DFCD467CEE}" srcOrd="2" destOrd="0" parTransId="{1431BE07-25A9-4E47-8EEC-F16051D20362}" sibTransId="{F4C13B84-E40A-42F4-A453-7A4E12CF327A}"/>
    <dgm:cxn modelId="{19440450-1543-4A8E-9255-6847BD9AC9B9}" type="presOf" srcId="{CCF97755-1138-4FC5-9EF9-3C0458B254FF}" destId="{55DFB889-4EC6-4CAA-AC60-2A54F6D0FF75}" srcOrd="0" destOrd="1" presId="urn:microsoft.com/office/officeart/2005/8/layout/target3"/>
    <dgm:cxn modelId="{7BC67B50-40B4-43C4-8720-3453A79F77DE}" type="presOf" srcId="{9091B77E-9F64-4D1B-AA0C-D9E821066398}" destId="{55DFB889-4EC6-4CAA-AC60-2A54F6D0FF75}" srcOrd="0" destOrd="0" presId="urn:microsoft.com/office/officeart/2005/8/layout/target3"/>
    <dgm:cxn modelId="{3A2BFE76-2784-4870-BE7B-107F2F039995}" type="presOf" srcId="{B6106871-2CBC-49A3-B2FF-20245E955A10}" destId="{8543DADD-9C79-4293-AB08-D9AB01368263}" srcOrd="0" destOrd="0" presId="urn:microsoft.com/office/officeart/2005/8/layout/target3"/>
    <dgm:cxn modelId="{8ABA7D7D-006F-4EE6-B763-9FEF720DF781}" type="presOf" srcId="{7DE6D010-B968-4D60-9B68-A677CD42BEB5}" destId="{791D35EE-6ED2-40EB-8BB0-D1235ADFB4FF}" srcOrd="0" destOrd="1" presId="urn:microsoft.com/office/officeart/2005/8/layout/target3"/>
    <dgm:cxn modelId="{A299F087-566E-4107-B572-203F18F7DD18}" srcId="{FCE12358-E3DE-499E-B60A-687EA1C68E10}" destId="{B6106871-2CBC-49A3-B2FF-20245E955A10}" srcOrd="1" destOrd="0" parTransId="{668DDEAC-DEBF-4D1A-B1D4-BDFD352C190B}" sibTransId="{1382FB76-83DF-44A0-85F2-15AB5F1AC4B1}"/>
    <dgm:cxn modelId="{FAA39295-7B29-4CA6-A3EC-BC5BED72BE2D}" type="presOf" srcId="{EC694A05-72EA-4F20-86AC-EBA832B58F68}" destId="{791D35EE-6ED2-40EB-8BB0-D1235ADFB4FF}" srcOrd="0" destOrd="0" presId="urn:microsoft.com/office/officeart/2005/8/layout/target3"/>
    <dgm:cxn modelId="{FE1C76A6-A951-454A-A6F2-9E3153ED24C7}" type="presOf" srcId="{9FD0229E-4B1B-4B3B-924A-8323EE666E80}" destId="{DBC6CA21-F044-4DE5-9525-87BC5E1E84D3}" srcOrd="0" destOrd="0" presId="urn:microsoft.com/office/officeart/2005/8/layout/target3"/>
    <dgm:cxn modelId="{2A254BAB-C157-4126-8750-425F226AE404}" type="presOf" srcId="{9128E284-C478-401B-AF53-C60B1690BD3B}" destId="{D69D4F47-FA7E-4939-99D5-C11CAE753109}" srcOrd="1" destOrd="0" presId="urn:microsoft.com/office/officeart/2005/8/layout/target3"/>
    <dgm:cxn modelId="{E74413BA-00ED-4DC0-8DD7-47AF1D610B59}" type="presOf" srcId="{DBC40008-1AF7-42B6-B7AC-D2DFCD467CEE}" destId="{6A5AE5F5-113D-4E49-844E-E982F5C2070D}" srcOrd="1" destOrd="0" presId="urn:microsoft.com/office/officeart/2005/8/layout/target3"/>
    <dgm:cxn modelId="{4B8221C5-BC96-4308-B61A-5CFE8FC43753}" type="presOf" srcId="{473817C5-BD6C-4E57-84F3-1E89FE78D0AD}" destId="{DBC6CA21-F044-4DE5-9525-87BC5E1E84D3}" srcOrd="0" destOrd="1" presId="urn:microsoft.com/office/officeart/2005/8/layout/target3"/>
    <dgm:cxn modelId="{5F2270DA-F26D-43CC-A1BA-7D8ACEE8A377}" type="presOf" srcId="{DBC40008-1AF7-42B6-B7AC-D2DFCD467CEE}" destId="{6508141B-78B5-46B7-9714-5FF3275CFBE9}" srcOrd="0" destOrd="0" presId="urn:microsoft.com/office/officeart/2005/8/layout/target3"/>
    <dgm:cxn modelId="{60436ADB-3EDA-4CF1-8FCA-5D8862A71B54}" srcId="{9128E284-C478-401B-AF53-C60B1690BD3B}" destId="{9FD0229E-4B1B-4B3B-924A-8323EE666E80}" srcOrd="0" destOrd="0" parTransId="{74EA773C-647C-4F58-8821-45AD56EAC41B}" sibTransId="{B0E64BCC-DB38-4E99-9E4D-F5258E8AD49D}"/>
    <dgm:cxn modelId="{00ABE5E2-A90D-49C6-8C36-91C1512FC944}" type="presOf" srcId="{9128E284-C478-401B-AF53-C60B1690BD3B}" destId="{88730A6A-FD1A-4C7D-BC43-031C085C3595}" srcOrd="0" destOrd="0" presId="urn:microsoft.com/office/officeart/2005/8/layout/target3"/>
    <dgm:cxn modelId="{A533C9EC-B4F2-46BA-8BE9-40DE761546F8}" srcId="{DBC40008-1AF7-42B6-B7AC-D2DFCD467CEE}" destId="{CCF97755-1138-4FC5-9EF9-3C0458B254FF}" srcOrd="1" destOrd="0" parTransId="{A2174786-41AF-4FD0-A740-59025B7CD663}" sibTransId="{47772A96-C950-456A-BD19-FC2E39229956}"/>
    <dgm:cxn modelId="{D19074F8-BD1F-4877-BD9C-DC9E8D1A0D2D}" srcId="{FCE12358-E3DE-499E-B60A-687EA1C68E10}" destId="{9128E284-C478-401B-AF53-C60B1690BD3B}" srcOrd="0" destOrd="0" parTransId="{27F65310-DCCA-4603-B52F-368FD208781F}" sibTransId="{23E9F394-BECB-417E-865A-648DAB3759C9}"/>
    <dgm:cxn modelId="{35EC6BA2-7F02-4880-87E7-6B9FEE5D405A}" type="presParOf" srcId="{CF37FE91-BA69-4B1F-B906-25EB9A906CC1}" destId="{781242BF-5F1A-4860-83AC-6CF6544CC824}" srcOrd="0" destOrd="0" presId="urn:microsoft.com/office/officeart/2005/8/layout/target3"/>
    <dgm:cxn modelId="{4D2BF2C6-840A-474E-B3DC-5A76359BCE88}" type="presParOf" srcId="{CF37FE91-BA69-4B1F-B906-25EB9A906CC1}" destId="{E398CFB8-1D70-4B4C-9DCC-88519BD4833E}" srcOrd="1" destOrd="0" presId="urn:microsoft.com/office/officeart/2005/8/layout/target3"/>
    <dgm:cxn modelId="{9BD07EED-F19D-4C22-8BC4-436747E2B9EC}" type="presParOf" srcId="{CF37FE91-BA69-4B1F-B906-25EB9A906CC1}" destId="{88730A6A-FD1A-4C7D-BC43-031C085C3595}" srcOrd="2" destOrd="0" presId="urn:microsoft.com/office/officeart/2005/8/layout/target3"/>
    <dgm:cxn modelId="{A90F16B6-C567-4B49-A5D0-417F03400328}" type="presParOf" srcId="{CF37FE91-BA69-4B1F-B906-25EB9A906CC1}" destId="{9761DE3D-5681-4B97-AD4B-0BF44020968F}" srcOrd="3" destOrd="0" presId="urn:microsoft.com/office/officeart/2005/8/layout/target3"/>
    <dgm:cxn modelId="{1F54A715-6049-480E-88CD-842D6DC5DFC1}" type="presParOf" srcId="{CF37FE91-BA69-4B1F-B906-25EB9A906CC1}" destId="{AE5906F9-4957-4018-A21A-C7CB9081846E}" srcOrd="4" destOrd="0" presId="urn:microsoft.com/office/officeart/2005/8/layout/target3"/>
    <dgm:cxn modelId="{971C7AA0-9DCF-483C-AD06-B1C97AB5BA64}" type="presParOf" srcId="{CF37FE91-BA69-4B1F-B906-25EB9A906CC1}" destId="{8543DADD-9C79-4293-AB08-D9AB01368263}" srcOrd="5" destOrd="0" presId="urn:microsoft.com/office/officeart/2005/8/layout/target3"/>
    <dgm:cxn modelId="{2BE367BF-14A7-406B-BA56-3812FED0E527}" type="presParOf" srcId="{CF37FE91-BA69-4B1F-B906-25EB9A906CC1}" destId="{394BE3BD-283C-4B34-9553-1B31809D0031}" srcOrd="6" destOrd="0" presId="urn:microsoft.com/office/officeart/2005/8/layout/target3"/>
    <dgm:cxn modelId="{76CB0E36-1A1B-4F54-B147-BA15E7FE7302}" type="presParOf" srcId="{CF37FE91-BA69-4B1F-B906-25EB9A906CC1}" destId="{2DE97647-AD9B-46BC-9606-58F199C8493B}" srcOrd="7" destOrd="0" presId="urn:microsoft.com/office/officeart/2005/8/layout/target3"/>
    <dgm:cxn modelId="{C9C59BC7-3484-43E6-889C-8E5A402D85F3}" type="presParOf" srcId="{CF37FE91-BA69-4B1F-B906-25EB9A906CC1}" destId="{6508141B-78B5-46B7-9714-5FF3275CFBE9}" srcOrd="8" destOrd="0" presId="urn:microsoft.com/office/officeart/2005/8/layout/target3"/>
    <dgm:cxn modelId="{7EF1EF53-1005-49B4-9835-83252763F7CD}" type="presParOf" srcId="{CF37FE91-BA69-4B1F-B906-25EB9A906CC1}" destId="{D69D4F47-FA7E-4939-99D5-C11CAE753109}" srcOrd="9" destOrd="0" presId="urn:microsoft.com/office/officeart/2005/8/layout/target3"/>
    <dgm:cxn modelId="{8D745F2F-8534-49F0-AAC0-A8F0C15CBFA0}" type="presParOf" srcId="{CF37FE91-BA69-4B1F-B906-25EB9A906CC1}" destId="{DBC6CA21-F044-4DE5-9525-87BC5E1E84D3}" srcOrd="10" destOrd="0" presId="urn:microsoft.com/office/officeart/2005/8/layout/target3"/>
    <dgm:cxn modelId="{6DD30DC3-2FBC-4305-87DF-1AEFA3FAD74F}" type="presParOf" srcId="{CF37FE91-BA69-4B1F-B906-25EB9A906CC1}" destId="{EB99214F-6D6D-4380-857C-554FDEDE597A}" srcOrd="11" destOrd="0" presId="urn:microsoft.com/office/officeart/2005/8/layout/target3"/>
    <dgm:cxn modelId="{1426D761-7AF3-46C6-A79E-9B3C9615EA8A}" type="presParOf" srcId="{CF37FE91-BA69-4B1F-B906-25EB9A906CC1}" destId="{791D35EE-6ED2-40EB-8BB0-D1235ADFB4FF}" srcOrd="12" destOrd="0" presId="urn:microsoft.com/office/officeart/2005/8/layout/target3"/>
    <dgm:cxn modelId="{96DC8A92-7B47-45C7-A5CA-197676E97003}" type="presParOf" srcId="{CF37FE91-BA69-4B1F-B906-25EB9A906CC1}" destId="{6A5AE5F5-113D-4E49-844E-E982F5C2070D}" srcOrd="13" destOrd="0" presId="urn:microsoft.com/office/officeart/2005/8/layout/target3"/>
    <dgm:cxn modelId="{EECFD3C7-BD39-49AD-B20D-9F5E7DF06662}" type="presParOf" srcId="{CF37FE91-BA69-4B1F-B906-25EB9A906CC1}" destId="{55DFB889-4EC6-4CAA-AC60-2A54F6D0FF75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E12358-E3DE-499E-B60A-687EA1C68E1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28E284-C478-401B-AF53-C60B1690BD3B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Choosing accommodation</a:t>
          </a:r>
        </a:p>
      </dgm:t>
    </dgm:pt>
    <dgm:pt modelId="{27F65310-DCCA-4603-B52F-368FD208781F}" type="parTrans" cxnId="{D19074F8-BD1F-4877-BD9C-DC9E8D1A0D2D}">
      <dgm:prSet/>
      <dgm:spPr/>
      <dgm:t>
        <a:bodyPr/>
        <a:lstStyle/>
        <a:p>
          <a:endParaRPr lang="en-GB"/>
        </a:p>
      </dgm:t>
    </dgm:pt>
    <dgm:pt modelId="{23E9F394-BECB-417E-865A-648DAB3759C9}" type="sibTrans" cxnId="{D19074F8-BD1F-4877-BD9C-DC9E8D1A0D2D}">
      <dgm:prSet/>
      <dgm:spPr/>
      <dgm:t>
        <a:bodyPr/>
        <a:lstStyle/>
        <a:p>
          <a:endParaRPr lang="en-GB"/>
        </a:p>
      </dgm:t>
    </dgm:pt>
    <dgm:pt modelId="{9FD0229E-4B1B-4B3B-924A-8323EE666E80}">
      <dgm:prSet phldrT="[Text]" custT="1"/>
      <dgm:spPr/>
      <dgm:t>
        <a:bodyPr/>
        <a:lstStyle/>
        <a:p>
          <a:r>
            <a:rPr lang="en-GB" sz="1800" dirty="0"/>
            <a:t>My friend recommended this area</a:t>
          </a:r>
        </a:p>
      </dgm:t>
    </dgm:pt>
    <dgm:pt modelId="{74EA773C-647C-4F58-8821-45AD56EAC41B}" type="parTrans" cxnId="{60436ADB-3EDA-4CF1-8FCA-5D8862A71B54}">
      <dgm:prSet/>
      <dgm:spPr/>
      <dgm:t>
        <a:bodyPr/>
        <a:lstStyle/>
        <a:p>
          <a:endParaRPr lang="en-GB"/>
        </a:p>
      </dgm:t>
    </dgm:pt>
    <dgm:pt modelId="{B0E64BCC-DB38-4E99-9E4D-F5258E8AD49D}" type="sibTrans" cxnId="{60436ADB-3EDA-4CF1-8FCA-5D8862A71B54}">
      <dgm:prSet/>
      <dgm:spPr/>
      <dgm:t>
        <a:bodyPr/>
        <a:lstStyle/>
        <a:p>
          <a:endParaRPr lang="en-GB"/>
        </a:p>
      </dgm:t>
    </dgm:pt>
    <dgm:pt modelId="{473817C5-BD6C-4E57-84F3-1E89FE78D0AD}">
      <dgm:prSet phldrT="[Text]" custT="1"/>
      <dgm:spPr/>
      <dgm:t>
        <a:bodyPr/>
        <a:lstStyle/>
        <a:p>
          <a:r>
            <a:rPr lang="en-GB" sz="1800" dirty="0">
              <a:solidFill>
                <a:srgbClr val="FF0000"/>
              </a:solidFill>
            </a:rPr>
            <a:t>Reviewing online reports</a:t>
          </a:r>
        </a:p>
      </dgm:t>
    </dgm:pt>
    <dgm:pt modelId="{45C85AB8-4E3F-406B-8710-C1678FF84D94}" type="parTrans" cxnId="{057A461A-4B23-4214-BE8A-5B606DEB806D}">
      <dgm:prSet/>
      <dgm:spPr/>
      <dgm:t>
        <a:bodyPr/>
        <a:lstStyle/>
        <a:p>
          <a:endParaRPr lang="en-GB"/>
        </a:p>
      </dgm:t>
    </dgm:pt>
    <dgm:pt modelId="{198E795B-71BC-4926-BC11-AF9969FAA214}" type="sibTrans" cxnId="{057A461A-4B23-4214-BE8A-5B606DEB806D}">
      <dgm:prSet/>
      <dgm:spPr/>
      <dgm:t>
        <a:bodyPr/>
        <a:lstStyle/>
        <a:p>
          <a:endParaRPr lang="en-GB"/>
        </a:p>
      </dgm:t>
    </dgm:pt>
    <dgm:pt modelId="{B6106871-2CBC-49A3-B2FF-20245E955A10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Buying a laptop</a:t>
          </a:r>
        </a:p>
      </dgm:t>
    </dgm:pt>
    <dgm:pt modelId="{668DDEAC-DEBF-4D1A-B1D4-BDFD352C190B}" type="parTrans" cxnId="{A299F087-566E-4107-B572-203F18F7DD18}">
      <dgm:prSet/>
      <dgm:spPr/>
      <dgm:t>
        <a:bodyPr/>
        <a:lstStyle/>
        <a:p>
          <a:endParaRPr lang="en-GB"/>
        </a:p>
      </dgm:t>
    </dgm:pt>
    <dgm:pt modelId="{1382FB76-83DF-44A0-85F2-15AB5F1AC4B1}" type="sibTrans" cxnId="{A299F087-566E-4107-B572-203F18F7DD18}">
      <dgm:prSet/>
      <dgm:spPr/>
      <dgm:t>
        <a:bodyPr/>
        <a:lstStyle/>
        <a:p>
          <a:endParaRPr lang="en-GB"/>
        </a:p>
      </dgm:t>
    </dgm:pt>
    <dgm:pt modelId="{EC694A05-72EA-4F20-86AC-EBA832B58F68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GB" sz="1800" dirty="0"/>
            <a:t>The nearest store is …</a:t>
          </a:r>
        </a:p>
      </dgm:t>
    </dgm:pt>
    <dgm:pt modelId="{253912FB-F922-426C-96DC-A2FAB1739056}" type="parTrans" cxnId="{278ACC14-A0AB-4C8E-8DCB-E473B9EE6E6F}">
      <dgm:prSet/>
      <dgm:spPr/>
      <dgm:t>
        <a:bodyPr/>
        <a:lstStyle/>
        <a:p>
          <a:endParaRPr lang="en-GB"/>
        </a:p>
      </dgm:t>
    </dgm:pt>
    <dgm:pt modelId="{54BE08AA-2269-408A-914A-F6ED70DD0829}" type="sibTrans" cxnId="{278ACC14-A0AB-4C8E-8DCB-E473B9EE6E6F}">
      <dgm:prSet/>
      <dgm:spPr/>
      <dgm:t>
        <a:bodyPr/>
        <a:lstStyle/>
        <a:p>
          <a:endParaRPr lang="en-GB"/>
        </a:p>
      </dgm:t>
    </dgm:pt>
    <dgm:pt modelId="{7DE6D010-B968-4D60-9B68-A677CD42BEB5}">
      <dgm:prSet phldrT="[Text]"/>
      <dgm:spPr>
        <a:ln>
          <a:solidFill>
            <a:srgbClr val="FF0000"/>
          </a:solidFill>
        </a:ln>
      </dgm:spPr>
      <dgm:t>
        <a:bodyPr/>
        <a:lstStyle/>
        <a:p>
          <a:endParaRPr lang="en-GB" sz="1700" dirty="0">
            <a:solidFill>
              <a:srgbClr val="FF0000"/>
            </a:solidFill>
          </a:endParaRPr>
        </a:p>
      </dgm:t>
    </dgm:pt>
    <dgm:pt modelId="{2A4AE2B9-C0AD-454D-AFC6-CBB3E6734455}" type="parTrans" cxnId="{164A4423-EA1D-45C1-B24F-D103D7574DBD}">
      <dgm:prSet/>
      <dgm:spPr/>
      <dgm:t>
        <a:bodyPr/>
        <a:lstStyle/>
        <a:p>
          <a:endParaRPr lang="en-GB"/>
        </a:p>
      </dgm:t>
    </dgm:pt>
    <dgm:pt modelId="{EBA8D1CA-2611-4A34-82E1-85A7BA90E1DA}" type="sibTrans" cxnId="{164A4423-EA1D-45C1-B24F-D103D7574DBD}">
      <dgm:prSet/>
      <dgm:spPr/>
      <dgm:t>
        <a:bodyPr/>
        <a:lstStyle/>
        <a:p>
          <a:endParaRPr lang="en-GB"/>
        </a:p>
      </dgm:t>
    </dgm:pt>
    <dgm:pt modelId="{DBC40008-1AF7-42B6-B7AC-D2DFCD467CEE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Choosing a bank </a:t>
          </a:r>
        </a:p>
      </dgm:t>
    </dgm:pt>
    <dgm:pt modelId="{1431BE07-25A9-4E47-8EEC-F16051D20362}" type="parTrans" cxnId="{99BD2043-E79C-4A83-876D-B7FD1431E56D}">
      <dgm:prSet/>
      <dgm:spPr/>
      <dgm:t>
        <a:bodyPr/>
        <a:lstStyle/>
        <a:p>
          <a:endParaRPr lang="en-GB"/>
        </a:p>
      </dgm:t>
    </dgm:pt>
    <dgm:pt modelId="{F4C13B84-E40A-42F4-A453-7A4E12CF327A}" type="sibTrans" cxnId="{99BD2043-E79C-4A83-876D-B7FD1431E56D}">
      <dgm:prSet/>
      <dgm:spPr/>
      <dgm:t>
        <a:bodyPr/>
        <a:lstStyle/>
        <a:p>
          <a:endParaRPr lang="en-GB"/>
        </a:p>
      </dgm:t>
    </dgm:pt>
    <dgm:pt modelId="{9091B77E-9F64-4D1B-AA0C-D9E821066398}">
      <dgm:prSet phldrT="[Text]"/>
      <dgm:spPr/>
      <dgm:t>
        <a:bodyPr/>
        <a:lstStyle/>
        <a:p>
          <a:r>
            <a:rPr lang="en-GB" dirty="0"/>
            <a:t>This bank has a good deal for students.</a:t>
          </a:r>
        </a:p>
      </dgm:t>
    </dgm:pt>
    <dgm:pt modelId="{1CB77391-2046-458F-A45A-60445410F873}" type="parTrans" cxnId="{A8D3EA3D-ABFD-4CCE-A452-5DB43A8927E3}">
      <dgm:prSet/>
      <dgm:spPr/>
      <dgm:t>
        <a:bodyPr/>
        <a:lstStyle/>
        <a:p>
          <a:endParaRPr lang="en-GB"/>
        </a:p>
      </dgm:t>
    </dgm:pt>
    <dgm:pt modelId="{87C51569-04F7-49A3-87B1-45A026C5B08D}" type="sibTrans" cxnId="{A8D3EA3D-ABFD-4CCE-A452-5DB43A8927E3}">
      <dgm:prSet/>
      <dgm:spPr/>
      <dgm:t>
        <a:bodyPr/>
        <a:lstStyle/>
        <a:p>
          <a:endParaRPr lang="en-GB"/>
        </a:p>
      </dgm:t>
    </dgm:pt>
    <dgm:pt modelId="{CCF97755-1138-4FC5-9EF9-3C0458B254FF}">
      <dgm:prSet phldrT="[Text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Investigating several banks and their offers</a:t>
          </a:r>
        </a:p>
      </dgm:t>
    </dgm:pt>
    <dgm:pt modelId="{A2174786-41AF-4FD0-A740-59025B7CD663}" type="parTrans" cxnId="{A533C9EC-B4F2-46BA-8BE9-40DE761546F8}">
      <dgm:prSet/>
      <dgm:spPr/>
      <dgm:t>
        <a:bodyPr/>
        <a:lstStyle/>
        <a:p>
          <a:endParaRPr lang="en-GB"/>
        </a:p>
      </dgm:t>
    </dgm:pt>
    <dgm:pt modelId="{47772A96-C950-456A-BD19-FC2E39229956}" type="sibTrans" cxnId="{A533C9EC-B4F2-46BA-8BE9-40DE761546F8}">
      <dgm:prSet/>
      <dgm:spPr/>
      <dgm:t>
        <a:bodyPr/>
        <a:lstStyle/>
        <a:p>
          <a:endParaRPr lang="en-GB"/>
        </a:p>
      </dgm:t>
    </dgm:pt>
    <dgm:pt modelId="{DBE2EEF0-6420-4421-BF0B-19C5B0F58611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GB" sz="1800" dirty="0">
              <a:solidFill>
                <a:srgbClr val="FF0000"/>
              </a:solidFill>
            </a:rPr>
            <a:t>Visiting a range of stores and speaking to advisors</a:t>
          </a:r>
        </a:p>
      </dgm:t>
    </dgm:pt>
    <dgm:pt modelId="{443BE832-92CB-40D2-95FD-CA4639B867FA}" type="parTrans" cxnId="{C845F4A0-DABE-4850-8740-F5F918CDD494}">
      <dgm:prSet/>
      <dgm:spPr/>
      <dgm:t>
        <a:bodyPr/>
        <a:lstStyle/>
        <a:p>
          <a:endParaRPr lang="en-GB"/>
        </a:p>
      </dgm:t>
    </dgm:pt>
    <dgm:pt modelId="{DBB4CBAA-D473-4150-9439-91249CD1321D}" type="sibTrans" cxnId="{C845F4A0-DABE-4850-8740-F5F918CDD494}">
      <dgm:prSet/>
      <dgm:spPr/>
      <dgm:t>
        <a:bodyPr/>
        <a:lstStyle/>
        <a:p>
          <a:endParaRPr lang="en-GB"/>
        </a:p>
      </dgm:t>
    </dgm:pt>
    <dgm:pt modelId="{CF37FE91-BA69-4B1F-B906-25EB9A906CC1}" type="pres">
      <dgm:prSet presAssocID="{FCE12358-E3DE-499E-B60A-687EA1C68E1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81242BF-5F1A-4860-83AC-6CF6544CC824}" type="pres">
      <dgm:prSet presAssocID="{9128E284-C478-401B-AF53-C60B1690BD3B}" presName="circle1" presStyleLbl="node1" presStyleIdx="0" presStyleCnt="3"/>
      <dgm:spPr>
        <a:solidFill>
          <a:srgbClr val="FF0000"/>
        </a:solidFill>
        <a:ln>
          <a:solidFill>
            <a:srgbClr val="FFC000"/>
          </a:solidFill>
        </a:ln>
      </dgm:spPr>
    </dgm:pt>
    <dgm:pt modelId="{E398CFB8-1D70-4B4C-9DCC-88519BD4833E}" type="pres">
      <dgm:prSet presAssocID="{9128E284-C478-401B-AF53-C60B1690BD3B}" presName="space" presStyleCnt="0"/>
      <dgm:spPr/>
    </dgm:pt>
    <dgm:pt modelId="{88730A6A-FD1A-4C7D-BC43-031C085C3595}" type="pres">
      <dgm:prSet presAssocID="{9128E284-C478-401B-AF53-C60B1690BD3B}" presName="rect1" presStyleLbl="alignAcc1" presStyleIdx="0" presStyleCnt="3"/>
      <dgm:spPr/>
    </dgm:pt>
    <dgm:pt modelId="{9761DE3D-5681-4B97-AD4B-0BF44020968F}" type="pres">
      <dgm:prSet presAssocID="{B6106871-2CBC-49A3-B2FF-20245E955A10}" presName="vertSpace2" presStyleLbl="node1" presStyleIdx="0" presStyleCnt="3"/>
      <dgm:spPr/>
    </dgm:pt>
    <dgm:pt modelId="{AE5906F9-4957-4018-A21A-C7CB9081846E}" type="pres">
      <dgm:prSet presAssocID="{B6106871-2CBC-49A3-B2FF-20245E955A10}" presName="circle2" presStyleLbl="node1" presStyleIdx="1" presStyleCnt="3"/>
      <dgm:spPr>
        <a:solidFill>
          <a:srgbClr val="FF0000"/>
        </a:solidFill>
      </dgm:spPr>
    </dgm:pt>
    <dgm:pt modelId="{8543DADD-9C79-4293-AB08-D9AB01368263}" type="pres">
      <dgm:prSet presAssocID="{B6106871-2CBC-49A3-B2FF-20245E955A10}" presName="rect2" presStyleLbl="alignAcc1" presStyleIdx="1" presStyleCnt="3"/>
      <dgm:spPr/>
    </dgm:pt>
    <dgm:pt modelId="{394BE3BD-283C-4B34-9553-1B31809D0031}" type="pres">
      <dgm:prSet presAssocID="{DBC40008-1AF7-42B6-B7AC-D2DFCD467CEE}" presName="vertSpace3" presStyleLbl="node1" presStyleIdx="1" presStyleCnt="3"/>
      <dgm:spPr/>
    </dgm:pt>
    <dgm:pt modelId="{2DE97647-AD9B-46BC-9606-58F199C8493B}" type="pres">
      <dgm:prSet presAssocID="{DBC40008-1AF7-42B6-B7AC-D2DFCD467CEE}" presName="circle3" presStyleLbl="node1" presStyleIdx="2" presStyleCnt="3"/>
      <dgm:spPr/>
    </dgm:pt>
    <dgm:pt modelId="{6508141B-78B5-46B7-9714-5FF3275CFBE9}" type="pres">
      <dgm:prSet presAssocID="{DBC40008-1AF7-42B6-B7AC-D2DFCD467CEE}" presName="rect3" presStyleLbl="alignAcc1" presStyleIdx="2" presStyleCnt="3"/>
      <dgm:spPr/>
    </dgm:pt>
    <dgm:pt modelId="{D69D4F47-FA7E-4939-99D5-C11CAE753109}" type="pres">
      <dgm:prSet presAssocID="{9128E284-C478-401B-AF53-C60B1690BD3B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DBC6CA21-F044-4DE5-9525-87BC5E1E84D3}" type="pres">
      <dgm:prSet presAssocID="{9128E284-C478-401B-AF53-C60B1690BD3B}" presName="rect1ChTx" presStyleLbl="alignAcc1" presStyleIdx="2" presStyleCnt="3">
        <dgm:presLayoutVars>
          <dgm:bulletEnabled val="1"/>
        </dgm:presLayoutVars>
      </dgm:prSet>
      <dgm:spPr/>
    </dgm:pt>
    <dgm:pt modelId="{EB99214F-6D6D-4380-857C-554FDEDE597A}" type="pres">
      <dgm:prSet presAssocID="{B6106871-2CBC-49A3-B2FF-20245E955A10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791D35EE-6ED2-40EB-8BB0-D1235ADFB4FF}" type="pres">
      <dgm:prSet presAssocID="{B6106871-2CBC-49A3-B2FF-20245E955A10}" presName="rect2ChTx" presStyleLbl="alignAcc1" presStyleIdx="2" presStyleCnt="3">
        <dgm:presLayoutVars>
          <dgm:bulletEnabled val="1"/>
        </dgm:presLayoutVars>
      </dgm:prSet>
      <dgm:spPr/>
    </dgm:pt>
    <dgm:pt modelId="{6A5AE5F5-113D-4E49-844E-E982F5C2070D}" type="pres">
      <dgm:prSet presAssocID="{DBC40008-1AF7-42B6-B7AC-D2DFCD467CEE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55DFB889-4EC6-4CAA-AC60-2A54F6D0FF75}" type="pres">
      <dgm:prSet presAssocID="{DBC40008-1AF7-42B6-B7AC-D2DFCD467CE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278ACC14-A0AB-4C8E-8DCB-E473B9EE6E6F}" srcId="{B6106871-2CBC-49A3-B2FF-20245E955A10}" destId="{EC694A05-72EA-4F20-86AC-EBA832B58F68}" srcOrd="0" destOrd="0" parTransId="{253912FB-F922-426C-96DC-A2FAB1739056}" sibTransId="{54BE08AA-2269-408A-914A-F6ED70DD0829}"/>
    <dgm:cxn modelId="{057A461A-4B23-4214-BE8A-5B606DEB806D}" srcId="{9128E284-C478-401B-AF53-C60B1690BD3B}" destId="{473817C5-BD6C-4E57-84F3-1E89FE78D0AD}" srcOrd="1" destOrd="0" parTransId="{45C85AB8-4E3F-406B-8710-C1678FF84D94}" sibTransId="{198E795B-71BC-4926-BC11-AF9969FAA214}"/>
    <dgm:cxn modelId="{164A4423-EA1D-45C1-B24F-D103D7574DBD}" srcId="{B6106871-2CBC-49A3-B2FF-20245E955A10}" destId="{7DE6D010-B968-4D60-9B68-A677CD42BEB5}" srcOrd="2" destOrd="0" parTransId="{2A4AE2B9-C0AD-454D-AFC6-CBB3E6734455}" sibTransId="{EBA8D1CA-2611-4A34-82E1-85A7BA90E1DA}"/>
    <dgm:cxn modelId="{F0DC3E35-12FA-4674-A748-EDCADCFC4C69}" type="presOf" srcId="{B6106871-2CBC-49A3-B2FF-20245E955A10}" destId="{EB99214F-6D6D-4380-857C-554FDEDE597A}" srcOrd="1" destOrd="0" presId="urn:microsoft.com/office/officeart/2005/8/layout/target3"/>
    <dgm:cxn modelId="{5F4D0C37-3D3E-46F2-876E-0517567692A5}" type="presOf" srcId="{FCE12358-E3DE-499E-B60A-687EA1C68E10}" destId="{CF37FE91-BA69-4B1F-B906-25EB9A906CC1}" srcOrd="0" destOrd="0" presId="urn:microsoft.com/office/officeart/2005/8/layout/target3"/>
    <dgm:cxn modelId="{A8D3EA3D-ABFD-4CCE-A452-5DB43A8927E3}" srcId="{DBC40008-1AF7-42B6-B7AC-D2DFCD467CEE}" destId="{9091B77E-9F64-4D1B-AA0C-D9E821066398}" srcOrd="0" destOrd="0" parTransId="{1CB77391-2046-458F-A45A-60445410F873}" sibTransId="{87C51569-04F7-49A3-87B1-45A026C5B08D}"/>
    <dgm:cxn modelId="{99BD2043-E79C-4A83-876D-B7FD1431E56D}" srcId="{FCE12358-E3DE-499E-B60A-687EA1C68E10}" destId="{DBC40008-1AF7-42B6-B7AC-D2DFCD467CEE}" srcOrd="2" destOrd="0" parTransId="{1431BE07-25A9-4E47-8EEC-F16051D20362}" sibTransId="{F4C13B84-E40A-42F4-A453-7A4E12CF327A}"/>
    <dgm:cxn modelId="{19440450-1543-4A8E-9255-6847BD9AC9B9}" type="presOf" srcId="{CCF97755-1138-4FC5-9EF9-3C0458B254FF}" destId="{55DFB889-4EC6-4CAA-AC60-2A54F6D0FF75}" srcOrd="0" destOrd="1" presId="urn:microsoft.com/office/officeart/2005/8/layout/target3"/>
    <dgm:cxn modelId="{7BC67B50-40B4-43C4-8720-3453A79F77DE}" type="presOf" srcId="{9091B77E-9F64-4D1B-AA0C-D9E821066398}" destId="{55DFB889-4EC6-4CAA-AC60-2A54F6D0FF75}" srcOrd="0" destOrd="0" presId="urn:microsoft.com/office/officeart/2005/8/layout/target3"/>
    <dgm:cxn modelId="{1372BB74-D127-49CF-BD1B-4A670632C255}" type="presOf" srcId="{DBE2EEF0-6420-4421-BF0B-19C5B0F58611}" destId="{791D35EE-6ED2-40EB-8BB0-D1235ADFB4FF}" srcOrd="0" destOrd="1" presId="urn:microsoft.com/office/officeart/2005/8/layout/target3"/>
    <dgm:cxn modelId="{3A2BFE76-2784-4870-BE7B-107F2F039995}" type="presOf" srcId="{B6106871-2CBC-49A3-B2FF-20245E955A10}" destId="{8543DADD-9C79-4293-AB08-D9AB01368263}" srcOrd="0" destOrd="0" presId="urn:microsoft.com/office/officeart/2005/8/layout/target3"/>
    <dgm:cxn modelId="{8ABA7D7D-006F-4EE6-B763-9FEF720DF781}" type="presOf" srcId="{7DE6D010-B968-4D60-9B68-A677CD42BEB5}" destId="{791D35EE-6ED2-40EB-8BB0-D1235ADFB4FF}" srcOrd="0" destOrd="2" presId="urn:microsoft.com/office/officeart/2005/8/layout/target3"/>
    <dgm:cxn modelId="{A299F087-566E-4107-B572-203F18F7DD18}" srcId="{FCE12358-E3DE-499E-B60A-687EA1C68E10}" destId="{B6106871-2CBC-49A3-B2FF-20245E955A10}" srcOrd="1" destOrd="0" parTransId="{668DDEAC-DEBF-4D1A-B1D4-BDFD352C190B}" sibTransId="{1382FB76-83DF-44A0-85F2-15AB5F1AC4B1}"/>
    <dgm:cxn modelId="{FAA39295-7B29-4CA6-A3EC-BC5BED72BE2D}" type="presOf" srcId="{EC694A05-72EA-4F20-86AC-EBA832B58F68}" destId="{791D35EE-6ED2-40EB-8BB0-D1235ADFB4FF}" srcOrd="0" destOrd="0" presId="urn:microsoft.com/office/officeart/2005/8/layout/target3"/>
    <dgm:cxn modelId="{C845F4A0-DABE-4850-8740-F5F918CDD494}" srcId="{B6106871-2CBC-49A3-B2FF-20245E955A10}" destId="{DBE2EEF0-6420-4421-BF0B-19C5B0F58611}" srcOrd="1" destOrd="0" parTransId="{443BE832-92CB-40D2-95FD-CA4639B867FA}" sibTransId="{DBB4CBAA-D473-4150-9439-91249CD1321D}"/>
    <dgm:cxn modelId="{FE1C76A6-A951-454A-A6F2-9E3153ED24C7}" type="presOf" srcId="{9FD0229E-4B1B-4B3B-924A-8323EE666E80}" destId="{DBC6CA21-F044-4DE5-9525-87BC5E1E84D3}" srcOrd="0" destOrd="0" presId="urn:microsoft.com/office/officeart/2005/8/layout/target3"/>
    <dgm:cxn modelId="{2A254BAB-C157-4126-8750-425F226AE404}" type="presOf" srcId="{9128E284-C478-401B-AF53-C60B1690BD3B}" destId="{D69D4F47-FA7E-4939-99D5-C11CAE753109}" srcOrd="1" destOrd="0" presId="urn:microsoft.com/office/officeart/2005/8/layout/target3"/>
    <dgm:cxn modelId="{E74413BA-00ED-4DC0-8DD7-47AF1D610B59}" type="presOf" srcId="{DBC40008-1AF7-42B6-B7AC-D2DFCD467CEE}" destId="{6A5AE5F5-113D-4E49-844E-E982F5C2070D}" srcOrd="1" destOrd="0" presId="urn:microsoft.com/office/officeart/2005/8/layout/target3"/>
    <dgm:cxn modelId="{4B8221C5-BC96-4308-B61A-5CFE8FC43753}" type="presOf" srcId="{473817C5-BD6C-4E57-84F3-1E89FE78D0AD}" destId="{DBC6CA21-F044-4DE5-9525-87BC5E1E84D3}" srcOrd="0" destOrd="1" presId="urn:microsoft.com/office/officeart/2005/8/layout/target3"/>
    <dgm:cxn modelId="{5F2270DA-F26D-43CC-A1BA-7D8ACEE8A377}" type="presOf" srcId="{DBC40008-1AF7-42B6-B7AC-D2DFCD467CEE}" destId="{6508141B-78B5-46B7-9714-5FF3275CFBE9}" srcOrd="0" destOrd="0" presId="urn:microsoft.com/office/officeart/2005/8/layout/target3"/>
    <dgm:cxn modelId="{60436ADB-3EDA-4CF1-8FCA-5D8862A71B54}" srcId="{9128E284-C478-401B-AF53-C60B1690BD3B}" destId="{9FD0229E-4B1B-4B3B-924A-8323EE666E80}" srcOrd="0" destOrd="0" parTransId="{74EA773C-647C-4F58-8821-45AD56EAC41B}" sibTransId="{B0E64BCC-DB38-4E99-9E4D-F5258E8AD49D}"/>
    <dgm:cxn modelId="{00ABE5E2-A90D-49C6-8C36-91C1512FC944}" type="presOf" srcId="{9128E284-C478-401B-AF53-C60B1690BD3B}" destId="{88730A6A-FD1A-4C7D-BC43-031C085C3595}" srcOrd="0" destOrd="0" presId="urn:microsoft.com/office/officeart/2005/8/layout/target3"/>
    <dgm:cxn modelId="{A533C9EC-B4F2-46BA-8BE9-40DE761546F8}" srcId="{DBC40008-1AF7-42B6-B7AC-D2DFCD467CEE}" destId="{CCF97755-1138-4FC5-9EF9-3C0458B254FF}" srcOrd="1" destOrd="0" parTransId="{A2174786-41AF-4FD0-A740-59025B7CD663}" sibTransId="{47772A96-C950-456A-BD19-FC2E39229956}"/>
    <dgm:cxn modelId="{D19074F8-BD1F-4877-BD9C-DC9E8D1A0D2D}" srcId="{FCE12358-E3DE-499E-B60A-687EA1C68E10}" destId="{9128E284-C478-401B-AF53-C60B1690BD3B}" srcOrd="0" destOrd="0" parTransId="{27F65310-DCCA-4603-B52F-368FD208781F}" sibTransId="{23E9F394-BECB-417E-865A-648DAB3759C9}"/>
    <dgm:cxn modelId="{35EC6BA2-7F02-4880-87E7-6B9FEE5D405A}" type="presParOf" srcId="{CF37FE91-BA69-4B1F-B906-25EB9A906CC1}" destId="{781242BF-5F1A-4860-83AC-6CF6544CC824}" srcOrd="0" destOrd="0" presId="urn:microsoft.com/office/officeart/2005/8/layout/target3"/>
    <dgm:cxn modelId="{4D2BF2C6-840A-474E-B3DC-5A76359BCE88}" type="presParOf" srcId="{CF37FE91-BA69-4B1F-B906-25EB9A906CC1}" destId="{E398CFB8-1D70-4B4C-9DCC-88519BD4833E}" srcOrd="1" destOrd="0" presId="urn:microsoft.com/office/officeart/2005/8/layout/target3"/>
    <dgm:cxn modelId="{9BD07EED-F19D-4C22-8BC4-436747E2B9EC}" type="presParOf" srcId="{CF37FE91-BA69-4B1F-B906-25EB9A906CC1}" destId="{88730A6A-FD1A-4C7D-BC43-031C085C3595}" srcOrd="2" destOrd="0" presId="urn:microsoft.com/office/officeart/2005/8/layout/target3"/>
    <dgm:cxn modelId="{A90F16B6-C567-4B49-A5D0-417F03400328}" type="presParOf" srcId="{CF37FE91-BA69-4B1F-B906-25EB9A906CC1}" destId="{9761DE3D-5681-4B97-AD4B-0BF44020968F}" srcOrd="3" destOrd="0" presId="urn:microsoft.com/office/officeart/2005/8/layout/target3"/>
    <dgm:cxn modelId="{1F54A715-6049-480E-88CD-842D6DC5DFC1}" type="presParOf" srcId="{CF37FE91-BA69-4B1F-B906-25EB9A906CC1}" destId="{AE5906F9-4957-4018-A21A-C7CB9081846E}" srcOrd="4" destOrd="0" presId="urn:microsoft.com/office/officeart/2005/8/layout/target3"/>
    <dgm:cxn modelId="{971C7AA0-9DCF-483C-AD06-B1C97AB5BA64}" type="presParOf" srcId="{CF37FE91-BA69-4B1F-B906-25EB9A906CC1}" destId="{8543DADD-9C79-4293-AB08-D9AB01368263}" srcOrd="5" destOrd="0" presId="urn:microsoft.com/office/officeart/2005/8/layout/target3"/>
    <dgm:cxn modelId="{2BE367BF-14A7-406B-BA56-3812FED0E527}" type="presParOf" srcId="{CF37FE91-BA69-4B1F-B906-25EB9A906CC1}" destId="{394BE3BD-283C-4B34-9553-1B31809D0031}" srcOrd="6" destOrd="0" presId="urn:microsoft.com/office/officeart/2005/8/layout/target3"/>
    <dgm:cxn modelId="{76CB0E36-1A1B-4F54-B147-BA15E7FE7302}" type="presParOf" srcId="{CF37FE91-BA69-4B1F-B906-25EB9A906CC1}" destId="{2DE97647-AD9B-46BC-9606-58F199C8493B}" srcOrd="7" destOrd="0" presId="urn:microsoft.com/office/officeart/2005/8/layout/target3"/>
    <dgm:cxn modelId="{C9C59BC7-3484-43E6-889C-8E5A402D85F3}" type="presParOf" srcId="{CF37FE91-BA69-4B1F-B906-25EB9A906CC1}" destId="{6508141B-78B5-46B7-9714-5FF3275CFBE9}" srcOrd="8" destOrd="0" presId="urn:microsoft.com/office/officeart/2005/8/layout/target3"/>
    <dgm:cxn modelId="{7EF1EF53-1005-49B4-9835-83252763F7CD}" type="presParOf" srcId="{CF37FE91-BA69-4B1F-B906-25EB9A906CC1}" destId="{D69D4F47-FA7E-4939-99D5-C11CAE753109}" srcOrd="9" destOrd="0" presId="urn:microsoft.com/office/officeart/2005/8/layout/target3"/>
    <dgm:cxn modelId="{8D745F2F-8534-49F0-AAC0-A8F0C15CBFA0}" type="presParOf" srcId="{CF37FE91-BA69-4B1F-B906-25EB9A906CC1}" destId="{DBC6CA21-F044-4DE5-9525-87BC5E1E84D3}" srcOrd="10" destOrd="0" presId="urn:microsoft.com/office/officeart/2005/8/layout/target3"/>
    <dgm:cxn modelId="{6DD30DC3-2FBC-4305-87DF-1AEFA3FAD74F}" type="presParOf" srcId="{CF37FE91-BA69-4B1F-B906-25EB9A906CC1}" destId="{EB99214F-6D6D-4380-857C-554FDEDE597A}" srcOrd="11" destOrd="0" presId="urn:microsoft.com/office/officeart/2005/8/layout/target3"/>
    <dgm:cxn modelId="{1426D761-7AF3-46C6-A79E-9B3C9615EA8A}" type="presParOf" srcId="{CF37FE91-BA69-4B1F-B906-25EB9A906CC1}" destId="{791D35EE-6ED2-40EB-8BB0-D1235ADFB4FF}" srcOrd="12" destOrd="0" presId="urn:microsoft.com/office/officeart/2005/8/layout/target3"/>
    <dgm:cxn modelId="{96DC8A92-7B47-45C7-A5CA-197676E97003}" type="presParOf" srcId="{CF37FE91-BA69-4B1F-B906-25EB9A906CC1}" destId="{6A5AE5F5-113D-4E49-844E-E982F5C2070D}" srcOrd="13" destOrd="0" presId="urn:microsoft.com/office/officeart/2005/8/layout/target3"/>
    <dgm:cxn modelId="{EECFD3C7-BD39-49AD-B20D-9F5E7DF06662}" type="presParOf" srcId="{CF37FE91-BA69-4B1F-B906-25EB9A906CC1}" destId="{55DFB889-4EC6-4CAA-AC60-2A54F6D0FF75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8BB340-877E-4930-A1A2-7CDE0F02BA5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731960-44E8-4B0E-85E0-AF9D4021C97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900" dirty="0">
              <a:latin typeface="Calibri" panose="020F0502020204030204" pitchFamily="34" charset="0"/>
              <a:cs typeface="Calibri" panose="020F0502020204030204" pitchFamily="34" charset="0"/>
            </a:rPr>
            <a:t>I joined the course late.  My first assessment is in two weeks</a:t>
          </a:r>
          <a:r>
            <a:rPr lang="en-GB" sz="1900" dirty="0"/>
            <a:t>.</a:t>
          </a:r>
        </a:p>
      </dgm:t>
    </dgm:pt>
    <dgm:pt modelId="{36F64811-B5BD-435C-AD6E-50C7A7F8A7CE}" type="parTrans" cxnId="{72F1CAA1-3023-438A-9B72-651B4B39347A}">
      <dgm:prSet/>
      <dgm:spPr/>
      <dgm:t>
        <a:bodyPr/>
        <a:lstStyle/>
        <a:p>
          <a:endParaRPr lang="en-GB"/>
        </a:p>
      </dgm:t>
    </dgm:pt>
    <dgm:pt modelId="{69439573-E746-4BCF-9D8F-429093017614}" type="sibTrans" cxnId="{72F1CAA1-3023-438A-9B72-651B4B39347A}">
      <dgm:prSet/>
      <dgm:spPr/>
      <dgm:t>
        <a:bodyPr/>
        <a:lstStyle/>
        <a:p>
          <a:endParaRPr lang="en-GB"/>
        </a:p>
      </dgm:t>
    </dgm:pt>
    <dgm:pt modelId="{0EC31247-64C4-43DC-B1D0-67907FAECE4D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?</a:t>
          </a:r>
        </a:p>
      </dgm:t>
    </dgm:pt>
    <dgm:pt modelId="{BA3CBBCD-D096-4371-97EC-9722B5638243}" type="parTrans" cxnId="{A13758B4-09DF-4DCA-9127-40FD0F8CF745}">
      <dgm:prSet/>
      <dgm:spPr/>
      <dgm:t>
        <a:bodyPr/>
        <a:lstStyle/>
        <a:p>
          <a:endParaRPr lang="en-GB"/>
        </a:p>
      </dgm:t>
    </dgm:pt>
    <dgm:pt modelId="{E3D129F4-ECEA-4143-AADD-81BBEE04A473}" type="sibTrans" cxnId="{A13758B4-09DF-4DCA-9127-40FD0F8CF745}">
      <dgm:prSet/>
      <dgm:spPr/>
      <dgm:t>
        <a:bodyPr/>
        <a:lstStyle/>
        <a:p>
          <a:endParaRPr lang="en-GB"/>
        </a:p>
      </dgm:t>
    </dgm:pt>
    <dgm:pt modelId="{522DB7AA-1C1C-4D9C-8363-C6102B2343CC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?</a:t>
          </a:r>
        </a:p>
      </dgm:t>
    </dgm:pt>
    <dgm:pt modelId="{E8721ED4-24D8-4FFE-8ECA-4BD1C194AF5C}" type="parTrans" cxnId="{B3DF7179-5FDD-4DFE-B259-AAD43DBDA07F}">
      <dgm:prSet/>
      <dgm:spPr/>
      <dgm:t>
        <a:bodyPr/>
        <a:lstStyle/>
        <a:p>
          <a:endParaRPr lang="en-GB"/>
        </a:p>
      </dgm:t>
    </dgm:pt>
    <dgm:pt modelId="{455A977F-B75F-4EFD-BD1B-652371B17A97}" type="sibTrans" cxnId="{B3DF7179-5FDD-4DFE-B259-AAD43DBDA07F}">
      <dgm:prSet/>
      <dgm:spPr/>
      <dgm:t>
        <a:bodyPr/>
        <a:lstStyle/>
        <a:p>
          <a:endParaRPr lang="en-GB"/>
        </a:p>
      </dgm:t>
    </dgm:pt>
    <dgm:pt modelId="{96DB02D9-49D6-4C3D-8D5A-E9BDD552C403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?</a:t>
          </a:r>
        </a:p>
      </dgm:t>
    </dgm:pt>
    <dgm:pt modelId="{C7F5507E-E9D2-45F3-A114-5F3DCCB42685}" type="parTrans" cxnId="{E31FF141-44D0-4702-B3F8-F41911DF453A}">
      <dgm:prSet/>
      <dgm:spPr/>
      <dgm:t>
        <a:bodyPr/>
        <a:lstStyle/>
        <a:p>
          <a:endParaRPr lang="en-GB"/>
        </a:p>
      </dgm:t>
    </dgm:pt>
    <dgm:pt modelId="{2C1A19D3-2E73-4A49-9C0F-A858CE8DB59B}" type="sibTrans" cxnId="{E31FF141-44D0-4702-B3F8-F41911DF453A}">
      <dgm:prSet/>
      <dgm:spPr/>
      <dgm:t>
        <a:bodyPr/>
        <a:lstStyle/>
        <a:p>
          <a:endParaRPr lang="en-GB"/>
        </a:p>
      </dgm:t>
    </dgm:pt>
    <dgm:pt modelId="{ED1A1FB3-47AD-418D-8A2C-C912555DCFE2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?</a:t>
          </a:r>
        </a:p>
      </dgm:t>
    </dgm:pt>
    <dgm:pt modelId="{84FDF635-41C4-4E1D-B7C6-4E30999F5E39}" type="parTrans" cxnId="{8F88BC3A-583B-4365-8838-8F2AE390163B}">
      <dgm:prSet/>
      <dgm:spPr/>
      <dgm:t>
        <a:bodyPr/>
        <a:lstStyle/>
        <a:p>
          <a:endParaRPr lang="en-GB"/>
        </a:p>
      </dgm:t>
    </dgm:pt>
    <dgm:pt modelId="{42CA2BBC-AFF5-4414-8CE6-14A9837C1FB6}" type="sibTrans" cxnId="{8F88BC3A-583B-4365-8838-8F2AE390163B}">
      <dgm:prSet/>
      <dgm:spPr/>
      <dgm:t>
        <a:bodyPr/>
        <a:lstStyle/>
        <a:p>
          <a:endParaRPr lang="en-GB"/>
        </a:p>
      </dgm:t>
    </dgm:pt>
    <dgm:pt modelId="{9F91AFF5-D4E0-423A-A59A-D5E8C0DF73C0}" type="pres">
      <dgm:prSet presAssocID="{348BB340-877E-4930-A1A2-7CDE0F02BA5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9AED63-47B3-4D1C-9263-BAA4521EA346}" type="pres">
      <dgm:prSet presAssocID="{D3731960-44E8-4B0E-85E0-AF9D4021C972}" presName="centerShape" presStyleLbl="node0" presStyleIdx="0" presStyleCnt="1"/>
      <dgm:spPr/>
    </dgm:pt>
    <dgm:pt modelId="{BD5D9031-F460-4ED1-8CD8-A9BBD33947BE}" type="pres">
      <dgm:prSet presAssocID="{0EC31247-64C4-43DC-B1D0-67907FAECE4D}" presName="node" presStyleLbl="node1" presStyleIdx="0" presStyleCnt="4">
        <dgm:presLayoutVars>
          <dgm:bulletEnabled val="1"/>
        </dgm:presLayoutVars>
      </dgm:prSet>
      <dgm:spPr/>
    </dgm:pt>
    <dgm:pt modelId="{7F1DD7F4-94CC-4AA7-BFC9-5CC7D1733649}" type="pres">
      <dgm:prSet presAssocID="{0EC31247-64C4-43DC-B1D0-67907FAECE4D}" presName="dummy" presStyleCnt="0"/>
      <dgm:spPr/>
    </dgm:pt>
    <dgm:pt modelId="{BA5A639B-245D-4171-AF5F-7B243DF39B44}" type="pres">
      <dgm:prSet presAssocID="{E3D129F4-ECEA-4143-AADD-81BBEE04A473}" presName="sibTrans" presStyleLbl="sibTrans2D1" presStyleIdx="0" presStyleCnt="4"/>
      <dgm:spPr/>
    </dgm:pt>
    <dgm:pt modelId="{34A29909-DD78-4649-92C1-A01BF94CEEFA}" type="pres">
      <dgm:prSet presAssocID="{522DB7AA-1C1C-4D9C-8363-C6102B2343CC}" presName="node" presStyleLbl="node1" presStyleIdx="1" presStyleCnt="4">
        <dgm:presLayoutVars>
          <dgm:bulletEnabled val="1"/>
        </dgm:presLayoutVars>
      </dgm:prSet>
      <dgm:spPr/>
    </dgm:pt>
    <dgm:pt modelId="{36107257-A1F7-48D4-867A-F70F69EEF84F}" type="pres">
      <dgm:prSet presAssocID="{522DB7AA-1C1C-4D9C-8363-C6102B2343CC}" presName="dummy" presStyleCnt="0"/>
      <dgm:spPr/>
    </dgm:pt>
    <dgm:pt modelId="{004FB898-A433-4C19-8346-FD4B2F43D9BE}" type="pres">
      <dgm:prSet presAssocID="{455A977F-B75F-4EFD-BD1B-652371B17A97}" presName="sibTrans" presStyleLbl="sibTrans2D1" presStyleIdx="1" presStyleCnt="4"/>
      <dgm:spPr/>
    </dgm:pt>
    <dgm:pt modelId="{6CC7AB40-F99B-4D53-B824-2D0D229D762E}" type="pres">
      <dgm:prSet presAssocID="{96DB02D9-49D6-4C3D-8D5A-E9BDD552C403}" presName="node" presStyleLbl="node1" presStyleIdx="2" presStyleCnt="4">
        <dgm:presLayoutVars>
          <dgm:bulletEnabled val="1"/>
        </dgm:presLayoutVars>
      </dgm:prSet>
      <dgm:spPr/>
    </dgm:pt>
    <dgm:pt modelId="{49869D9B-B3AB-461F-91DB-4BF592461976}" type="pres">
      <dgm:prSet presAssocID="{96DB02D9-49D6-4C3D-8D5A-E9BDD552C403}" presName="dummy" presStyleCnt="0"/>
      <dgm:spPr/>
    </dgm:pt>
    <dgm:pt modelId="{9EFB773C-FB40-4222-B1DA-F96BEE07B630}" type="pres">
      <dgm:prSet presAssocID="{2C1A19D3-2E73-4A49-9C0F-A858CE8DB59B}" presName="sibTrans" presStyleLbl="sibTrans2D1" presStyleIdx="2" presStyleCnt="4"/>
      <dgm:spPr/>
    </dgm:pt>
    <dgm:pt modelId="{90B63753-E01F-47C9-93C3-822DE59D317D}" type="pres">
      <dgm:prSet presAssocID="{ED1A1FB3-47AD-418D-8A2C-C912555DCFE2}" presName="node" presStyleLbl="node1" presStyleIdx="3" presStyleCnt="4">
        <dgm:presLayoutVars>
          <dgm:bulletEnabled val="1"/>
        </dgm:presLayoutVars>
      </dgm:prSet>
      <dgm:spPr/>
    </dgm:pt>
    <dgm:pt modelId="{F5C2704E-DFE7-4C83-961B-10D8F7DEE39C}" type="pres">
      <dgm:prSet presAssocID="{ED1A1FB3-47AD-418D-8A2C-C912555DCFE2}" presName="dummy" presStyleCnt="0"/>
      <dgm:spPr/>
    </dgm:pt>
    <dgm:pt modelId="{05D84C96-8BEE-4F49-B588-6BD66A1A69A6}" type="pres">
      <dgm:prSet presAssocID="{42CA2BBC-AFF5-4414-8CE6-14A9837C1FB6}" presName="sibTrans" presStyleLbl="sibTrans2D1" presStyleIdx="3" presStyleCnt="4"/>
      <dgm:spPr/>
    </dgm:pt>
  </dgm:ptLst>
  <dgm:cxnLst>
    <dgm:cxn modelId="{6DCEDD0C-7C88-450D-8A1B-BA6A55FBEADA}" type="presOf" srcId="{455A977F-B75F-4EFD-BD1B-652371B17A97}" destId="{004FB898-A433-4C19-8346-FD4B2F43D9BE}" srcOrd="0" destOrd="0" presId="urn:microsoft.com/office/officeart/2005/8/layout/radial6"/>
    <dgm:cxn modelId="{151D5C2C-3C33-492C-9C15-4E8BDF08A9C3}" type="presOf" srcId="{D3731960-44E8-4B0E-85E0-AF9D4021C972}" destId="{8D9AED63-47B3-4D1C-9263-BAA4521EA346}" srcOrd="0" destOrd="0" presId="urn:microsoft.com/office/officeart/2005/8/layout/radial6"/>
    <dgm:cxn modelId="{8F88BC3A-583B-4365-8838-8F2AE390163B}" srcId="{D3731960-44E8-4B0E-85E0-AF9D4021C972}" destId="{ED1A1FB3-47AD-418D-8A2C-C912555DCFE2}" srcOrd="3" destOrd="0" parTransId="{84FDF635-41C4-4E1D-B7C6-4E30999F5E39}" sibTransId="{42CA2BBC-AFF5-4414-8CE6-14A9837C1FB6}"/>
    <dgm:cxn modelId="{EC7E9160-A13D-4FFD-950A-C2E4D9FC5280}" type="presOf" srcId="{348BB340-877E-4930-A1A2-7CDE0F02BA57}" destId="{9F91AFF5-D4E0-423A-A59A-D5E8C0DF73C0}" srcOrd="0" destOrd="0" presId="urn:microsoft.com/office/officeart/2005/8/layout/radial6"/>
    <dgm:cxn modelId="{E31FF141-44D0-4702-B3F8-F41911DF453A}" srcId="{D3731960-44E8-4B0E-85E0-AF9D4021C972}" destId="{96DB02D9-49D6-4C3D-8D5A-E9BDD552C403}" srcOrd="2" destOrd="0" parTransId="{C7F5507E-E9D2-45F3-A114-5F3DCCB42685}" sibTransId="{2C1A19D3-2E73-4A49-9C0F-A858CE8DB59B}"/>
    <dgm:cxn modelId="{52D03B53-E5E7-4D4E-91BA-329A3F4F0A80}" type="presOf" srcId="{0EC31247-64C4-43DC-B1D0-67907FAECE4D}" destId="{BD5D9031-F460-4ED1-8CD8-A9BBD33947BE}" srcOrd="0" destOrd="0" presId="urn:microsoft.com/office/officeart/2005/8/layout/radial6"/>
    <dgm:cxn modelId="{1A552475-4EEA-4AB1-B578-62A2CADDAC94}" type="presOf" srcId="{ED1A1FB3-47AD-418D-8A2C-C912555DCFE2}" destId="{90B63753-E01F-47C9-93C3-822DE59D317D}" srcOrd="0" destOrd="0" presId="urn:microsoft.com/office/officeart/2005/8/layout/radial6"/>
    <dgm:cxn modelId="{B3DF7179-5FDD-4DFE-B259-AAD43DBDA07F}" srcId="{D3731960-44E8-4B0E-85E0-AF9D4021C972}" destId="{522DB7AA-1C1C-4D9C-8363-C6102B2343CC}" srcOrd="1" destOrd="0" parTransId="{E8721ED4-24D8-4FFE-8ECA-4BD1C194AF5C}" sibTransId="{455A977F-B75F-4EFD-BD1B-652371B17A97}"/>
    <dgm:cxn modelId="{2425197B-E83A-48DC-AB71-5C6DCE08CB2F}" type="presOf" srcId="{E3D129F4-ECEA-4143-AADD-81BBEE04A473}" destId="{BA5A639B-245D-4171-AF5F-7B243DF39B44}" srcOrd="0" destOrd="0" presId="urn:microsoft.com/office/officeart/2005/8/layout/radial6"/>
    <dgm:cxn modelId="{BA30D07B-9691-45C8-BCC2-4DF6B8144D58}" type="presOf" srcId="{42CA2BBC-AFF5-4414-8CE6-14A9837C1FB6}" destId="{05D84C96-8BEE-4F49-B588-6BD66A1A69A6}" srcOrd="0" destOrd="0" presId="urn:microsoft.com/office/officeart/2005/8/layout/radial6"/>
    <dgm:cxn modelId="{3F288F89-C4EE-4078-AE98-A65C21558A63}" type="presOf" srcId="{522DB7AA-1C1C-4D9C-8363-C6102B2343CC}" destId="{34A29909-DD78-4649-92C1-A01BF94CEEFA}" srcOrd="0" destOrd="0" presId="urn:microsoft.com/office/officeart/2005/8/layout/radial6"/>
    <dgm:cxn modelId="{72F1CAA1-3023-438A-9B72-651B4B39347A}" srcId="{348BB340-877E-4930-A1A2-7CDE0F02BA57}" destId="{D3731960-44E8-4B0E-85E0-AF9D4021C972}" srcOrd="0" destOrd="0" parTransId="{36F64811-B5BD-435C-AD6E-50C7A7F8A7CE}" sibTransId="{69439573-E746-4BCF-9D8F-429093017614}"/>
    <dgm:cxn modelId="{A13758B4-09DF-4DCA-9127-40FD0F8CF745}" srcId="{D3731960-44E8-4B0E-85E0-AF9D4021C972}" destId="{0EC31247-64C4-43DC-B1D0-67907FAECE4D}" srcOrd="0" destOrd="0" parTransId="{BA3CBBCD-D096-4371-97EC-9722B5638243}" sibTransId="{E3D129F4-ECEA-4143-AADD-81BBEE04A473}"/>
    <dgm:cxn modelId="{54D3B2B8-2FEA-4FE0-B2A5-F734E129F730}" type="presOf" srcId="{96DB02D9-49D6-4C3D-8D5A-E9BDD552C403}" destId="{6CC7AB40-F99B-4D53-B824-2D0D229D762E}" srcOrd="0" destOrd="0" presId="urn:microsoft.com/office/officeart/2005/8/layout/radial6"/>
    <dgm:cxn modelId="{18B42ACC-8238-4749-920C-2858169C054F}" type="presOf" srcId="{2C1A19D3-2E73-4A49-9C0F-A858CE8DB59B}" destId="{9EFB773C-FB40-4222-B1DA-F96BEE07B630}" srcOrd="0" destOrd="0" presId="urn:microsoft.com/office/officeart/2005/8/layout/radial6"/>
    <dgm:cxn modelId="{CE8944A8-7BD6-4551-9FC0-C2C62756C9A4}" type="presParOf" srcId="{9F91AFF5-D4E0-423A-A59A-D5E8C0DF73C0}" destId="{8D9AED63-47B3-4D1C-9263-BAA4521EA346}" srcOrd="0" destOrd="0" presId="urn:microsoft.com/office/officeart/2005/8/layout/radial6"/>
    <dgm:cxn modelId="{61F5E99A-A8A8-4063-9DB9-8CBE28BB1B0F}" type="presParOf" srcId="{9F91AFF5-D4E0-423A-A59A-D5E8C0DF73C0}" destId="{BD5D9031-F460-4ED1-8CD8-A9BBD33947BE}" srcOrd="1" destOrd="0" presId="urn:microsoft.com/office/officeart/2005/8/layout/radial6"/>
    <dgm:cxn modelId="{8C972067-6B83-4EB4-A614-0950C1237847}" type="presParOf" srcId="{9F91AFF5-D4E0-423A-A59A-D5E8C0DF73C0}" destId="{7F1DD7F4-94CC-4AA7-BFC9-5CC7D1733649}" srcOrd="2" destOrd="0" presId="urn:microsoft.com/office/officeart/2005/8/layout/radial6"/>
    <dgm:cxn modelId="{F9942677-43EB-48F1-8F9E-9F33DE7381F6}" type="presParOf" srcId="{9F91AFF5-D4E0-423A-A59A-D5E8C0DF73C0}" destId="{BA5A639B-245D-4171-AF5F-7B243DF39B44}" srcOrd="3" destOrd="0" presId="urn:microsoft.com/office/officeart/2005/8/layout/radial6"/>
    <dgm:cxn modelId="{C5E0553B-B582-471A-8026-88C075505BD0}" type="presParOf" srcId="{9F91AFF5-D4E0-423A-A59A-D5E8C0DF73C0}" destId="{34A29909-DD78-4649-92C1-A01BF94CEEFA}" srcOrd="4" destOrd="0" presId="urn:microsoft.com/office/officeart/2005/8/layout/radial6"/>
    <dgm:cxn modelId="{8FCF7C1F-DAA3-45D9-B1B0-C761D8F372D4}" type="presParOf" srcId="{9F91AFF5-D4E0-423A-A59A-D5E8C0DF73C0}" destId="{36107257-A1F7-48D4-867A-F70F69EEF84F}" srcOrd="5" destOrd="0" presId="urn:microsoft.com/office/officeart/2005/8/layout/radial6"/>
    <dgm:cxn modelId="{CA6449E6-ED82-4CE6-B977-E2C1126546BE}" type="presParOf" srcId="{9F91AFF5-D4E0-423A-A59A-D5E8C0DF73C0}" destId="{004FB898-A433-4C19-8346-FD4B2F43D9BE}" srcOrd="6" destOrd="0" presId="urn:microsoft.com/office/officeart/2005/8/layout/radial6"/>
    <dgm:cxn modelId="{3E55739B-6CC1-4FC7-ACE8-C3DAA5520085}" type="presParOf" srcId="{9F91AFF5-D4E0-423A-A59A-D5E8C0DF73C0}" destId="{6CC7AB40-F99B-4D53-B824-2D0D229D762E}" srcOrd="7" destOrd="0" presId="urn:microsoft.com/office/officeart/2005/8/layout/radial6"/>
    <dgm:cxn modelId="{CE998CFF-1DE6-4CD1-8914-0AA08AF5307F}" type="presParOf" srcId="{9F91AFF5-D4E0-423A-A59A-D5E8C0DF73C0}" destId="{49869D9B-B3AB-461F-91DB-4BF592461976}" srcOrd="8" destOrd="0" presId="urn:microsoft.com/office/officeart/2005/8/layout/radial6"/>
    <dgm:cxn modelId="{B353CF61-CCF1-4E76-9634-E012157424AB}" type="presParOf" srcId="{9F91AFF5-D4E0-423A-A59A-D5E8C0DF73C0}" destId="{9EFB773C-FB40-4222-B1DA-F96BEE07B630}" srcOrd="9" destOrd="0" presId="urn:microsoft.com/office/officeart/2005/8/layout/radial6"/>
    <dgm:cxn modelId="{B48C2783-C7D7-4CD8-9379-67A3F691AB40}" type="presParOf" srcId="{9F91AFF5-D4E0-423A-A59A-D5E8C0DF73C0}" destId="{90B63753-E01F-47C9-93C3-822DE59D317D}" srcOrd="10" destOrd="0" presId="urn:microsoft.com/office/officeart/2005/8/layout/radial6"/>
    <dgm:cxn modelId="{26028EBD-6647-422C-B7BF-37E7DD3ADBE8}" type="presParOf" srcId="{9F91AFF5-D4E0-423A-A59A-D5E8C0DF73C0}" destId="{F5C2704E-DFE7-4C83-961B-10D8F7DEE39C}" srcOrd="11" destOrd="0" presId="urn:microsoft.com/office/officeart/2005/8/layout/radial6"/>
    <dgm:cxn modelId="{F7A26302-1BE6-49A6-BB1B-BA7F870539C0}" type="presParOf" srcId="{9F91AFF5-D4E0-423A-A59A-D5E8C0DF73C0}" destId="{05D84C96-8BEE-4F49-B588-6BD66A1A69A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8BB340-877E-4930-A1A2-7CDE0F02BA5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731960-44E8-4B0E-85E0-AF9D4021C97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900" dirty="0">
              <a:latin typeface="Calibri" panose="020F0502020204030204" pitchFamily="34" charset="0"/>
              <a:cs typeface="Calibri" panose="020F0502020204030204" pitchFamily="34" charset="0"/>
            </a:rPr>
            <a:t>I joined the course late.  My first assessment is in two weeks</a:t>
          </a:r>
          <a:r>
            <a:rPr lang="en-GB" sz="1900" dirty="0"/>
            <a:t>.</a:t>
          </a:r>
        </a:p>
      </dgm:t>
    </dgm:pt>
    <dgm:pt modelId="{36F64811-B5BD-435C-AD6E-50C7A7F8A7CE}" type="parTrans" cxnId="{72F1CAA1-3023-438A-9B72-651B4B39347A}">
      <dgm:prSet/>
      <dgm:spPr/>
      <dgm:t>
        <a:bodyPr/>
        <a:lstStyle/>
        <a:p>
          <a:endParaRPr lang="en-GB"/>
        </a:p>
      </dgm:t>
    </dgm:pt>
    <dgm:pt modelId="{69439573-E746-4BCF-9D8F-429093017614}" type="sibTrans" cxnId="{72F1CAA1-3023-438A-9B72-651B4B39347A}">
      <dgm:prSet/>
      <dgm:spPr/>
      <dgm:t>
        <a:bodyPr/>
        <a:lstStyle/>
        <a:p>
          <a:endParaRPr lang="en-GB"/>
        </a:p>
      </dgm:t>
    </dgm:pt>
    <dgm:pt modelId="{0EC31247-64C4-43DC-B1D0-67907FAECE4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800" dirty="0">
              <a:latin typeface="Calibri" panose="020F0502020204030204" pitchFamily="34" charset="0"/>
              <a:cs typeface="Calibri" panose="020F0502020204030204" pitchFamily="34" charset="0"/>
            </a:rPr>
            <a:t>Speak to your tutor</a:t>
          </a:r>
        </a:p>
      </dgm:t>
    </dgm:pt>
    <dgm:pt modelId="{BA3CBBCD-D096-4371-97EC-9722B5638243}" type="parTrans" cxnId="{A13758B4-09DF-4DCA-9127-40FD0F8CF745}">
      <dgm:prSet/>
      <dgm:spPr/>
      <dgm:t>
        <a:bodyPr/>
        <a:lstStyle/>
        <a:p>
          <a:endParaRPr lang="en-GB"/>
        </a:p>
      </dgm:t>
    </dgm:pt>
    <dgm:pt modelId="{E3D129F4-ECEA-4143-AADD-81BBEE04A473}" type="sibTrans" cxnId="{A13758B4-09DF-4DCA-9127-40FD0F8CF745}">
      <dgm:prSet/>
      <dgm:spPr/>
      <dgm:t>
        <a:bodyPr/>
        <a:lstStyle/>
        <a:p>
          <a:endParaRPr lang="en-GB"/>
        </a:p>
      </dgm:t>
    </dgm:pt>
    <dgm:pt modelId="{522DB7AA-1C1C-4D9C-8363-C6102B2343CC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800" dirty="0">
              <a:latin typeface="Calibri" panose="020F0502020204030204" pitchFamily="34" charset="0"/>
              <a:cs typeface="Calibri" panose="020F0502020204030204" pitchFamily="34" charset="0"/>
            </a:rPr>
            <a:t>Watch all the lectures</a:t>
          </a:r>
        </a:p>
      </dgm:t>
    </dgm:pt>
    <dgm:pt modelId="{E8721ED4-24D8-4FFE-8ECA-4BD1C194AF5C}" type="parTrans" cxnId="{B3DF7179-5FDD-4DFE-B259-AAD43DBDA07F}">
      <dgm:prSet/>
      <dgm:spPr/>
      <dgm:t>
        <a:bodyPr/>
        <a:lstStyle/>
        <a:p>
          <a:endParaRPr lang="en-GB"/>
        </a:p>
      </dgm:t>
    </dgm:pt>
    <dgm:pt modelId="{455A977F-B75F-4EFD-BD1B-652371B17A97}" type="sibTrans" cxnId="{B3DF7179-5FDD-4DFE-B259-AAD43DBDA07F}">
      <dgm:prSet/>
      <dgm:spPr/>
      <dgm:t>
        <a:bodyPr/>
        <a:lstStyle/>
        <a:p>
          <a:endParaRPr lang="en-GB"/>
        </a:p>
      </dgm:t>
    </dgm:pt>
    <dgm:pt modelId="{96DB02D9-49D6-4C3D-8D5A-E9BDD552C40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600" dirty="0">
              <a:latin typeface="Calibri" panose="020F0502020204030204" pitchFamily="34" charset="0"/>
              <a:cs typeface="Calibri" panose="020F0502020204030204" pitchFamily="34" charset="0"/>
            </a:rPr>
            <a:t>Borrow notes from classmates</a:t>
          </a:r>
        </a:p>
      </dgm:t>
    </dgm:pt>
    <dgm:pt modelId="{C7F5507E-E9D2-45F3-A114-5F3DCCB42685}" type="parTrans" cxnId="{E31FF141-44D0-4702-B3F8-F41911DF453A}">
      <dgm:prSet/>
      <dgm:spPr/>
      <dgm:t>
        <a:bodyPr/>
        <a:lstStyle/>
        <a:p>
          <a:endParaRPr lang="en-GB"/>
        </a:p>
      </dgm:t>
    </dgm:pt>
    <dgm:pt modelId="{2C1A19D3-2E73-4A49-9C0F-A858CE8DB59B}" type="sibTrans" cxnId="{E31FF141-44D0-4702-B3F8-F41911DF453A}">
      <dgm:prSet/>
      <dgm:spPr/>
      <dgm:t>
        <a:bodyPr/>
        <a:lstStyle/>
        <a:p>
          <a:endParaRPr lang="en-GB"/>
        </a:p>
      </dgm:t>
    </dgm:pt>
    <dgm:pt modelId="{ED1A1FB3-47AD-418D-8A2C-C912555DCFE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600" dirty="0">
              <a:latin typeface="Calibri" panose="020F0502020204030204" pitchFamily="34" charset="0"/>
              <a:cs typeface="Calibri" panose="020F0502020204030204" pitchFamily="34" charset="0"/>
            </a:rPr>
            <a:t>Manage my time to focus on priorities</a:t>
          </a:r>
        </a:p>
      </dgm:t>
    </dgm:pt>
    <dgm:pt modelId="{84FDF635-41C4-4E1D-B7C6-4E30999F5E39}" type="parTrans" cxnId="{8F88BC3A-583B-4365-8838-8F2AE390163B}">
      <dgm:prSet/>
      <dgm:spPr/>
      <dgm:t>
        <a:bodyPr/>
        <a:lstStyle/>
        <a:p>
          <a:endParaRPr lang="en-GB"/>
        </a:p>
      </dgm:t>
    </dgm:pt>
    <dgm:pt modelId="{42CA2BBC-AFF5-4414-8CE6-14A9837C1FB6}" type="sibTrans" cxnId="{8F88BC3A-583B-4365-8838-8F2AE390163B}">
      <dgm:prSet/>
      <dgm:spPr/>
      <dgm:t>
        <a:bodyPr/>
        <a:lstStyle/>
        <a:p>
          <a:endParaRPr lang="en-GB"/>
        </a:p>
      </dgm:t>
    </dgm:pt>
    <dgm:pt modelId="{9F91AFF5-D4E0-423A-A59A-D5E8C0DF73C0}" type="pres">
      <dgm:prSet presAssocID="{348BB340-877E-4930-A1A2-7CDE0F02BA5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9AED63-47B3-4D1C-9263-BAA4521EA346}" type="pres">
      <dgm:prSet presAssocID="{D3731960-44E8-4B0E-85E0-AF9D4021C972}" presName="centerShape" presStyleLbl="node0" presStyleIdx="0" presStyleCnt="1"/>
      <dgm:spPr/>
    </dgm:pt>
    <dgm:pt modelId="{BD5D9031-F460-4ED1-8CD8-A9BBD33947BE}" type="pres">
      <dgm:prSet presAssocID="{0EC31247-64C4-43DC-B1D0-67907FAECE4D}" presName="node" presStyleLbl="node1" presStyleIdx="0" presStyleCnt="4">
        <dgm:presLayoutVars>
          <dgm:bulletEnabled val="1"/>
        </dgm:presLayoutVars>
      </dgm:prSet>
      <dgm:spPr/>
    </dgm:pt>
    <dgm:pt modelId="{7F1DD7F4-94CC-4AA7-BFC9-5CC7D1733649}" type="pres">
      <dgm:prSet presAssocID="{0EC31247-64C4-43DC-B1D0-67907FAECE4D}" presName="dummy" presStyleCnt="0"/>
      <dgm:spPr/>
    </dgm:pt>
    <dgm:pt modelId="{BA5A639B-245D-4171-AF5F-7B243DF39B44}" type="pres">
      <dgm:prSet presAssocID="{E3D129F4-ECEA-4143-AADD-81BBEE04A473}" presName="sibTrans" presStyleLbl="sibTrans2D1" presStyleIdx="0" presStyleCnt="4"/>
      <dgm:spPr/>
    </dgm:pt>
    <dgm:pt modelId="{34A29909-DD78-4649-92C1-A01BF94CEEFA}" type="pres">
      <dgm:prSet presAssocID="{522DB7AA-1C1C-4D9C-8363-C6102B2343CC}" presName="node" presStyleLbl="node1" presStyleIdx="1" presStyleCnt="4">
        <dgm:presLayoutVars>
          <dgm:bulletEnabled val="1"/>
        </dgm:presLayoutVars>
      </dgm:prSet>
      <dgm:spPr/>
    </dgm:pt>
    <dgm:pt modelId="{36107257-A1F7-48D4-867A-F70F69EEF84F}" type="pres">
      <dgm:prSet presAssocID="{522DB7AA-1C1C-4D9C-8363-C6102B2343CC}" presName="dummy" presStyleCnt="0"/>
      <dgm:spPr/>
    </dgm:pt>
    <dgm:pt modelId="{004FB898-A433-4C19-8346-FD4B2F43D9BE}" type="pres">
      <dgm:prSet presAssocID="{455A977F-B75F-4EFD-BD1B-652371B17A97}" presName="sibTrans" presStyleLbl="sibTrans2D1" presStyleIdx="1" presStyleCnt="4"/>
      <dgm:spPr/>
    </dgm:pt>
    <dgm:pt modelId="{6CC7AB40-F99B-4D53-B824-2D0D229D762E}" type="pres">
      <dgm:prSet presAssocID="{96DB02D9-49D6-4C3D-8D5A-E9BDD552C403}" presName="node" presStyleLbl="node1" presStyleIdx="2" presStyleCnt="4">
        <dgm:presLayoutVars>
          <dgm:bulletEnabled val="1"/>
        </dgm:presLayoutVars>
      </dgm:prSet>
      <dgm:spPr/>
    </dgm:pt>
    <dgm:pt modelId="{49869D9B-B3AB-461F-91DB-4BF592461976}" type="pres">
      <dgm:prSet presAssocID="{96DB02D9-49D6-4C3D-8D5A-E9BDD552C403}" presName="dummy" presStyleCnt="0"/>
      <dgm:spPr/>
    </dgm:pt>
    <dgm:pt modelId="{9EFB773C-FB40-4222-B1DA-F96BEE07B630}" type="pres">
      <dgm:prSet presAssocID="{2C1A19D3-2E73-4A49-9C0F-A858CE8DB59B}" presName="sibTrans" presStyleLbl="sibTrans2D1" presStyleIdx="2" presStyleCnt="4"/>
      <dgm:spPr/>
    </dgm:pt>
    <dgm:pt modelId="{90B63753-E01F-47C9-93C3-822DE59D317D}" type="pres">
      <dgm:prSet presAssocID="{ED1A1FB3-47AD-418D-8A2C-C912555DCFE2}" presName="node" presStyleLbl="node1" presStyleIdx="3" presStyleCnt="4">
        <dgm:presLayoutVars>
          <dgm:bulletEnabled val="1"/>
        </dgm:presLayoutVars>
      </dgm:prSet>
      <dgm:spPr/>
    </dgm:pt>
    <dgm:pt modelId="{F5C2704E-DFE7-4C83-961B-10D8F7DEE39C}" type="pres">
      <dgm:prSet presAssocID="{ED1A1FB3-47AD-418D-8A2C-C912555DCFE2}" presName="dummy" presStyleCnt="0"/>
      <dgm:spPr/>
    </dgm:pt>
    <dgm:pt modelId="{05D84C96-8BEE-4F49-B588-6BD66A1A69A6}" type="pres">
      <dgm:prSet presAssocID="{42CA2BBC-AFF5-4414-8CE6-14A9837C1FB6}" presName="sibTrans" presStyleLbl="sibTrans2D1" presStyleIdx="3" presStyleCnt="4"/>
      <dgm:spPr/>
    </dgm:pt>
  </dgm:ptLst>
  <dgm:cxnLst>
    <dgm:cxn modelId="{6DCEDD0C-7C88-450D-8A1B-BA6A55FBEADA}" type="presOf" srcId="{455A977F-B75F-4EFD-BD1B-652371B17A97}" destId="{004FB898-A433-4C19-8346-FD4B2F43D9BE}" srcOrd="0" destOrd="0" presId="urn:microsoft.com/office/officeart/2005/8/layout/radial6"/>
    <dgm:cxn modelId="{151D5C2C-3C33-492C-9C15-4E8BDF08A9C3}" type="presOf" srcId="{D3731960-44E8-4B0E-85E0-AF9D4021C972}" destId="{8D9AED63-47B3-4D1C-9263-BAA4521EA346}" srcOrd="0" destOrd="0" presId="urn:microsoft.com/office/officeart/2005/8/layout/radial6"/>
    <dgm:cxn modelId="{8F88BC3A-583B-4365-8838-8F2AE390163B}" srcId="{D3731960-44E8-4B0E-85E0-AF9D4021C972}" destId="{ED1A1FB3-47AD-418D-8A2C-C912555DCFE2}" srcOrd="3" destOrd="0" parTransId="{84FDF635-41C4-4E1D-B7C6-4E30999F5E39}" sibTransId="{42CA2BBC-AFF5-4414-8CE6-14A9837C1FB6}"/>
    <dgm:cxn modelId="{EC7E9160-A13D-4FFD-950A-C2E4D9FC5280}" type="presOf" srcId="{348BB340-877E-4930-A1A2-7CDE0F02BA57}" destId="{9F91AFF5-D4E0-423A-A59A-D5E8C0DF73C0}" srcOrd="0" destOrd="0" presId="urn:microsoft.com/office/officeart/2005/8/layout/radial6"/>
    <dgm:cxn modelId="{E31FF141-44D0-4702-B3F8-F41911DF453A}" srcId="{D3731960-44E8-4B0E-85E0-AF9D4021C972}" destId="{96DB02D9-49D6-4C3D-8D5A-E9BDD552C403}" srcOrd="2" destOrd="0" parTransId="{C7F5507E-E9D2-45F3-A114-5F3DCCB42685}" sibTransId="{2C1A19D3-2E73-4A49-9C0F-A858CE8DB59B}"/>
    <dgm:cxn modelId="{52D03B53-E5E7-4D4E-91BA-329A3F4F0A80}" type="presOf" srcId="{0EC31247-64C4-43DC-B1D0-67907FAECE4D}" destId="{BD5D9031-F460-4ED1-8CD8-A9BBD33947BE}" srcOrd="0" destOrd="0" presId="urn:microsoft.com/office/officeart/2005/8/layout/radial6"/>
    <dgm:cxn modelId="{1A552475-4EEA-4AB1-B578-62A2CADDAC94}" type="presOf" srcId="{ED1A1FB3-47AD-418D-8A2C-C912555DCFE2}" destId="{90B63753-E01F-47C9-93C3-822DE59D317D}" srcOrd="0" destOrd="0" presId="urn:microsoft.com/office/officeart/2005/8/layout/radial6"/>
    <dgm:cxn modelId="{B3DF7179-5FDD-4DFE-B259-AAD43DBDA07F}" srcId="{D3731960-44E8-4B0E-85E0-AF9D4021C972}" destId="{522DB7AA-1C1C-4D9C-8363-C6102B2343CC}" srcOrd="1" destOrd="0" parTransId="{E8721ED4-24D8-4FFE-8ECA-4BD1C194AF5C}" sibTransId="{455A977F-B75F-4EFD-BD1B-652371B17A97}"/>
    <dgm:cxn modelId="{2425197B-E83A-48DC-AB71-5C6DCE08CB2F}" type="presOf" srcId="{E3D129F4-ECEA-4143-AADD-81BBEE04A473}" destId="{BA5A639B-245D-4171-AF5F-7B243DF39B44}" srcOrd="0" destOrd="0" presId="urn:microsoft.com/office/officeart/2005/8/layout/radial6"/>
    <dgm:cxn modelId="{BA30D07B-9691-45C8-BCC2-4DF6B8144D58}" type="presOf" srcId="{42CA2BBC-AFF5-4414-8CE6-14A9837C1FB6}" destId="{05D84C96-8BEE-4F49-B588-6BD66A1A69A6}" srcOrd="0" destOrd="0" presId="urn:microsoft.com/office/officeart/2005/8/layout/radial6"/>
    <dgm:cxn modelId="{3F288F89-C4EE-4078-AE98-A65C21558A63}" type="presOf" srcId="{522DB7AA-1C1C-4D9C-8363-C6102B2343CC}" destId="{34A29909-DD78-4649-92C1-A01BF94CEEFA}" srcOrd="0" destOrd="0" presId="urn:microsoft.com/office/officeart/2005/8/layout/radial6"/>
    <dgm:cxn modelId="{72F1CAA1-3023-438A-9B72-651B4B39347A}" srcId="{348BB340-877E-4930-A1A2-7CDE0F02BA57}" destId="{D3731960-44E8-4B0E-85E0-AF9D4021C972}" srcOrd="0" destOrd="0" parTransId="{36F64811-B5BD-435C-AD6E-50C7A7F8A7CE}" sibTransId="{69439573-E746-4BCF-9D8F-429093017614}"/>
    <dgm:cxn modelId="{A13758B4-09DF-4DCA-9127-40FD0F8CF745}" srcId="{D3731960-44E8-4B0E-85E0-AF9D4021C972}" destId="{0EC31247-64C4-43DC-B1D0-67907FAECE4D}" srcOrd="0" destOrd="0" parTransId="{BA3CBBCD-D096-4371-97EC-9722B5638243}" sibTransId="{E3D129F4-ECEA-4143-AADD-81BBEE04A473}"/>
    <dgm:cxn modelId="{54D3B2B8-2FEA-4FE0-B2A5-F734E129F730}" type="presOf" srcId="{96DB02D9-49D6-4C3D-8D5A-E9BDD552C403}" destId="{6CC7AB40-F99B-4D53-B824-2D0D229D762E}" srcOrd="0" destOrd="0" presId="urn:microsoft.com/office/officeart/2005/8/layout/radial6"/>
    <dgm:cxn modelId="{18B42ACC-8238-4749-920C-2858169C054F}" type="presOf" srcId="{2C1A19D3-2E73-4A49-9C0F-A858CE8DB59B}" destId="{9EFB773C-FB40-4222-B1DA-F96BEE07B630}" srcOrd="0" destOrd="0" presId="urn:microsoft.com/office/officeart/2005/8/layout/radial6"/>
    <dgm:cxn modelId="{CE8944A8-7BD6-4551-9FC0-C2C62756C9A4}" type="presParOf" srcId="{9F91AFF5-D4E0-423A-A59A-D5E8C0DF73C0}" destId="{8D9AED63-47B3-4D1C-9263-BAA4521EA346}" srcOrd="0" destOrd="0" presId="urn:microsoft.com/office/officeart/2005/8/layout/radial6"/>
    <dgm:cxn modelId="{61F5E99A-A8A8-4063-9DB9-8CBE28BB1B0F}" type="presParOf" srcId="{9F91AFF5-D4E0-423A-A59A-D5E8C0DF73C0}" destId="{BD5D9031-F460-4ED1-8CD8-A9BBD33947BE}" srcOrd="1" destOrd="0" presId="urn:microsoft.com/office/officeart/2005/8/layout/radial6"/>
    <dgm:cxn modelId="{8C972067-6B83-4EB4-A614-0950C1237847}" type="presParOf" srcId="{9F91AFF5-D4E0-423A-A59A-D5E8C0DF73C0}" destId="{7F1DD7F4-94CC-4AA7-BFC9-5CC7D1733649}" srcOrd="2" destOrd="0" presId="urn:microsoft.com/office/officeart/2005/8/layout/radial6"/>
    <dgm:cxn modelId="{F9942677-43EB-48F1-8F9E-9F33DE7381F6}" type="presParOf" srcId="{9F91AFF5-D4E0-423A-A59A-D5E8C0DF73C0}" destId="{BA5A639B-245D-4171-AF5F-7B243DF39B44}" srcOrd="3" destOrd="0" presId="urn:microsoft.com/office/officeart/2005/8/layout/radial6"/>
    <dgm:cxn modelId="{C5E0553B-B582-471A-8026-88C075505BD0}" type="presParOf" srcId="{9F91AFF5-D4E0-423A-A59A-D5E8C0DF73C0}" destId="{34A29909-DD78-4649-92C1-A01BF94CEEFA}" srcOrd="4" destOrd="0" presId="urn:microsoft.com/office/officeart/2005/8/layout/radial6"/>
    <dgm:cxn modelId="{8FCF7C1F-DAA3-45D9-B1B0-C761D8F372D4}" type="presParOf" srcId="{9F91AFF5-D4E0-423A-A59A-D5E8C0DF73C0}" destId="{36107257-A1F7-48D4-867A-F70F69EEF84F}" srcOrd="5" destOrd="0" presId="urn:microsoft.com/office/officeart/2005/8/layout/radial6"/>
    <dgm:cxn modelId="{CA6449E6-ED82-4CE6-B977-E2C1126546BE}" type="presParOf" srcId="{9F91AFF5-D4E0-423A-A59A-D5E8C0DF73C0}" destId="{004FB898-A433-4C19-8346-FD4B2F43D9BE}" srcOrd="6" destOrd="0" presId="urn:microsoft.com/office/officeart/2005/8/layout/radial6"/>
    <dgm:cxn modelId="{3E55739B-6CC1-4FC7-ACE8-C3DAA5520085}" type="presParOf" srcId="{9F91AFF5-D4E0-423A-A59A-D5E8C0DF73C0}" destId="{6CC7AB40-F99B-4D53-B824-2D0D229D762E}" srcOrd="7" destOrd="0" presId="urn:microsoft.com/office/officeart/2005/8/layout/radial6"/>
    <dgm:cxn modelId="{CE998CFF-1DE6-4CD1-8914-0AA08AF5307F}" type="presParOf" srcId="{9F91AFF5-D4E0-423A-A59A-D5E8C0DF73C0}" destId="{49869D9B-B3AB-461F-91DB-4BF592461976}" srcOrd="8" destOrd="0" presId="urn:microsoft.com/office/officeart/2005/8/layout/radial6"/>
    <dgm:cxn modelId="{B353CF61-CCF1-4E76-9634-E012157424AB}" type="presParOf" srcId="{9F91AFF5-D4E0-423A-A59A-D5E8C0DF73C0}" destId="{9EFB773C-FB40-4222-B1DA-F96BEE07B630}" srcOrd="9" destOrd="0" presId="urn:microsoft.com/office/officeart/2005/8/layout/radial6"/>
    <dgm:cxn modelId="{B48C2783-C7D7-4CD8-9379-67A3F691AB40}" type="presParOf" srcId="{9F91AFF5-D4E0-423A-A59A-D5E8C0DF73C0}" destId="{90B63753-E01F-47C9-93C3-822DE59D317D}" srcOrd="10" destOrd="0" presId="urn:microsoft.com/office/officeart/2005/8/layout/radial6"/>
    <dgm:cxn modelId="{26028EBD-6647-422C-B7BF-37E7DD3ADBE8}" type="presParOf" srcId="{9F91AFF5-D4E0-423A-A59A-D5E8C0DF73C0}" destId="{F5C2704E-DFE7-4C83-961B-10D8F7DEE39C}" srcOrd="11" destOrd="0" presId="urn:microsoft.com/office/officeart/2005/8/layout/radial6"/>
    <dgm:cxn modelId="{F7A26302-1BE6-49A6-BB1B-BA7F870539C0}" type="presParOf" srcId="{9F91AFF5-D4E0-423A-A59A-D5E8C0DF73C0}" destId="{05D84C96-8BEE-4F49-B588-6BD66A1A69A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242BF-5F1A-4860-83AC-6CF6544CC824}">
      <dsp:nvSpPr>
        <dsp:cNvPr id="0" name=""/>
        <dsp:cNvSpPr/>
      </dsp:nvSpPr>
      <dsp:spPr>
        <a:xfrm>
          <a:off x="0" y="0"/>
          <a:ext cx="3766608" cy="3766608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30A6A-FD1A-4C7D-BC43-031C085C3595}">
      <dsp:nvSpPr>
        <dsp:cNvPr id="0" name=""/>
        <dsp:cNvSpPr/>
      </dsp:nvSpPr>
      <dsp:spPr>
        <a:xfrm>
          <a:off x="1883304" y="0"/>
          <a:ext cx="6244696" cy="37666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Choosing accommodation</a:t>
          </a:r>
        </a:p>
      </dsp:txBody>
      <dsp:txXfrm>
        <a:off x="1883304" y="0"/>
        <a:ext cx="3122348" cy="1129984"/>
      </dsp:txXfrm>
    </dsp:sp>
    <dsp:sp modelId="{AE5906F9-4957-4018-A21A-C7CB9081846E}">
      <dsp:nvSpPr>
        <dsp:cNvPr id="0" name=""/>
        <dsp:cNvSpPr/>
      </dsp:nvSpPr>
      <dsp:spPr>
        <a:xfrm>
          <a:off x="659157" y="1129984"/>
          <a:ext cx="2448292" cy="2448292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3DADD-9C79-4293-AB08-D9AB01368263}">
      <dsp:nvSpPr>
        <dsp:cNvPr id="0" name=""/>
        <dsp:cNvSpPr/>
      </dsp:nvSpPr>
      <dsp:spPr>
        <a:xfrm>
          <a:off x="1883304" y="1129984"/>
          <a:ext cx="6244696" cy="2448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Buying a laptop</a:t>
          </a:r>
        </a:p>
      </dsp:txBody>
      <dsp:txXfrm>
        <a:off x="1883304" y="1129984"/>
        <a:ext cx="3122348" cy="1129981"/>
      </dsp:txXfrm>
    </dsp:sp>
    <dsp:sp modelId="{2DE97647-AD9B-46BC-9606-58F199C8493B}">
      <dsp:nvSpPr>
        <dsp:cNvPr id="0" name=""/>
        <dsp:cNvSpPr/>
      </dsp:nvSpPr>
      <dsp:spPr>
        <a:xfrm>
          <a:off x="1318313" y="2259965"/>
          <a:ext cx="1129981" cy="112998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8141B-78B5-46B7-9714-5FF3275CFBE9}">
      <dsp:nvSpPr>
        <dsp:cNvPr id="0" name=""/>
        <dsp:cNvSpPr/>
      </dsp:nvSpPr>
      <dsp:spPr>
        <a:xfrm>
          <a:off x="1883304" y="2259965"/>
          <a:ext cx="6244696" cy="11299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Choosing a bank </a:t>
          </a:r>
        </a:p>
      </dsp:txBody>
      <dsp:txXfrm>
        <a:off x="1883304" y="2259965"/>
        <a:ext cx="3122348" cy="1129981"/>
      </dsp:txXfrm>
    </dsp:sp>
    <dsp:sp modelId="{DBC6CA21-F044-4DE5-9525-87BC5E1E84D3}">
      <dsp:nvSpPr>
        <dsp:cNvPr id="0" name=""/>
        <dsp:cNvSpPr/>
      </dsp:nvSpPr>
      <dsp:spPr>
        <a:xfrm>
          <a:off x="5005652" y="0"/>
          <a:ext cx="3122348" cy="1129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My friend recommended this area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?</a:t>
          </a:r>
        </a:p>
      </dsp:txBody>
      <dsp:txXfrm>
        <a:off x="5005652" y="0"/>
        <a:ext cx="3122348" cy="1129984"/>
      </dsp:txXfrm>
    </dsp:sp>
    <dsp:sp modelId="{791D35EE-6ED2-40EB-8BB0-D1235ADFB4FF}">
      <dsp:nvSpPr>
        <dsp:cNvPr id="0" name=""/>
        <dsp:cNvSpPr/>
      </dsp:nvSpPr>
      <dsp:spPr>
        <a:xfrm>
          <a:off x="5005652" y="1129984"/>
          <a:ext cx="3122348" cy="11299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The nearest store is …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?</a:t>
          </a:r>
        </a:p>
      </dsp:txBody>
      <dsp:txXfrm>
        <a:off x="5005652" y="1129984"/>
        <a:ext cx="3122348" cy="1129981"/>
      </dsp:txXfrm>
    </dsp:sp>
    <dsp:sp modelId="{55DFB889-4EC6-4CAA-AC60-2A54F6D0FF75}">
      <dsp:nvSpPr>
        <dsp:cNvPr id="0" name=""/>
        <dsp:cNvSpPr/>
      </dsp:nvSpPr>
      <dsp:spPr>
        <a:xfrm>
          <a:off x="5005652" y="2259965"/>
          <a:ext cx="3122348" cy="11299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This bank has a good deal for students.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?</a:t>
          </a:r>
        </a:p>
      </dsp:txBody>
      <dsp:txXfrm>
        <a:off x="5005652" y="2259965"/>
        <a:ext cx="3122348" cy="1129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242BF-5F1A-4860-83AC-6CF6544CC824}">
      <dsp:nvSpPr>
        <dsp:cNvPr id="0" name=""/>
        <dsp:cNvSpPr/>
      </dsp:nvSpPr>
      <dsp:spPr>
        <a:xfrm>
          <a:off x="0" y="0"/>
          <a:ext cx="3766608" cy="3766608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30A6A-FD1A-4C7D-BC43-031C085C3595}">
      <dsp:nvSpPr>
        <dsp:cNvPr id="0" name=""/>
        <dsp:cNvSpPr/>
      </dsp:nvSpPr>
      <dsp:spPr>
        <a:xfrm>
          <a:off x="1883304" y="0"/>
          <a:ext cx="6244696" cy="37666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Choosing accommodation</a:t>
          </a:r>
        </a:p>
      </dsp:txBody>
      <dsp:txXfrm>
        <a:off x="1883304" y="0"/>
        <a:ext cx="3122348" cy="1129984"/>
      </dsp:txXfrm>
    </dsp:sp>
    <dsp:sp modelId="{AE5906F9-4957-4018-A21A-C7CB9081846E}">
      <dsp:nvSpPr>
        <dsp:cNvPr id="0" name=""/>
        <dsp:cNvSpPr/>
      </dsp:nvSpPr>
      <dsp:spPr>
        <a:xfrm>
          <a:off x="659157" y="1129984"/>
          <a:ext cx="2448292" cy="2448292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3DADD-9C79-4293-AB08-D9AB01368263}">
      <dsp:nvSpPr>
        <dsp:cNvPr id="0" name=""/>
        <dsp:cNvSpPr/>
      </dsp:nvSpPr>
      <dsp:spPr>
        <a:xfrm>
          <a:off x="1883304" y="1129984"/>
          <a:ext cx="6244696" cy="24482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Buying a laptop</a:t>
          </a:r>
        </a:p>
      </dsp:txBody>
      <dsp:txXfrm>
        <a:off x="1883304" y="1129984"/>
        <a:ext cx="3122348" cy="1129981"/>
      </dsp:txXfrm>
    </dsp:sp>
    <dsp:sp modelId="{2DE97647-AD9B-46BC-9606-58F199C8493B}">
      <dsp:nvSpPr>
        <dsp:cNvPr id="0" name=""/>
        <dsp:cNvSpPr/>
      </dsp:nvSpPr>
      <dsp:spPr>
        <a:xfrm>
          <a:off x="1318313" y="2259965"/>
          <a:ext cx="1129981" cy="112998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8141B-78B5-46B7-9714-5FF3275CFBE9}">
      <dsp:nvSpPr>
        <dsp:cNvPr id="0" name=""/>
        <dsp:cNvSpPr/>
      </dsp:nvSpPr>
      <dsp:spPr>
        <a:xfrm>
          <a:off x="1883304" y="2259965"/>
          <a:ext cx="6244696" cy="11299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Choosing a bank </a:t>
          </a:r>
        </a:p>
      </dsp:txBody>
      <dsp:txXfrm>
        <a:off x="1883304" y="2259965"/>
        <a:ext cx="3122348" cy="1129981"/>
      </dsp:txXfrm>
    </dsp:sp>
    <dsp:sp modelId="{DBC6CA21-F044-4DE5-9525-87BC5E1E84D3}">
      <dsp:nvSpPr>
        <dsp:cNvPr id="0" name=""/>
        <dsp:cNvSpPr/>
      </dsp:nvSpPr>
      <dsp:spPr>
        <a:xfrm>
          <a:off x="5005652" y="0"/>
          <a:ext cx="3122348" cy="112998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My friend recommended this area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FF0000"/>
              </a:solidFill>
            </a:rPr>
            <a:t>Reviewing online reports</a:t>
          </a:r>
        </a:p>
      </dsp:txBody>
      <dsp:txXfrm>
        <a:off x="5005652" y="0"/>
        <a:ext cx="3122348" cy="1129984"/>
      </dsp:txXfrm>
    </dsp:sp>
    <dsp:sp modelId="{791D35EE-6ED2-40EB-8BB0-D1235ADFB4FF}">
      <dsp:nvSpPr>
        <dsp:cNvPr id="0" name=""/>
        <dsp:cNvSpPr/>
      </dsp:nvSpPr>
      <dsp:spPr>
        <a:xfrm>
          <a:off x="5005652" y="1129984"/>
          <a:ext cx="3122348" cy="11299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The nearest store is …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FF0000"/>
              </a:solidFill>
            </a:rPr>
            <a:t>Visiting a range of stores and speaking to advisors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700" kern="1200" dirty="0">
            <a:solidFill>
              <a:srgbClr val="FF0000"/>
            </a:solidFill>
          </a:endParaRPr>
        </a:p>
      </dsp:txBody>
      <dsp:txXfrm>
        <a:off x="5005652" y="1129984"/>
        <a:ext cx="3122348" cy="1129981"/>
      </dsp:txXfrm>
    </dsp:sp>
    <dsp:sp modelId="{55DFB889-4EC6-4CAA-AC60-2A54F6D0FF75}">
      <dsp:nvSpPr>
        <dsp:cNvPr id="0" name=""/>
        <dsp:cNvSpPr/>
      </dsp:nvSpPr>
      <dsp:spPr>
        <a:xfrm>
          <a:off x="5005652" y="2259965"/>
          <a:ext cx="3122348" cy="112998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This bank has a good deal for students.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FF0000"/>
              </a:solidFill>
            </a:rPr>
            <a:t>Investigating several banks and their offers</a:t>
          </a:r>
        </a:p>
      </dsp:txBody>
      <dsp:txXfrm>
        <a:off x="5005652" y="2259965"/>
        <a:ext cx="3122348" cy="1129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84C96-8BEE-4F49-B588-6BD66A1A69A6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B773C-FB40-4222-B1DA-F96BEE07B630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FB898-A433-4C19-8346-FD4B2F43D9BE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A639B-245D-4171-AF5F-7B243DF39B44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AED63-47B3-4D1C-9263-BAA4521EA346}">
      <dsp:nvSpPr>
        <dsp:cNvPr id="0" name=""/>
        <dsp:cNvSpPr/>
      </dsp:nvSpPr>
      <dsp:spPr>
        <a:xfrm>
          <a:off x="3102570" y="1753195"/>
          <a:ext cx="1922859" cy="192285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Calibri" panose="020F0502020204030204" pitchFamily="34" charset="0"/>
              <a:cs typeface="Calibri" panose="020F0502020204030204" pitchFamily="34" charset="0"/>
            </a:rPr>
            <a:t>I joined the course late.  My first assessment is in two weeks</a:t>
          </a:r>
          <a:r>
            <a:rPr lang="en-GB" sz="1900" kern="1200" dirty="0"/>
            <a:t>.</a:t>
          </a:r>
        </a:p>
      </dsp:txBody>
      <dsp:txXfrm>
        <a:off x="3384166" y="2034791"/>
        <a:ext cx="1359667" cy="1359667"/>
      </dsp:txXfrm>
    </dsp:sp>
    <dsp:sp modelId="{BD5D9031-F460-4ED1-8CD8-A9BBD33947BE}">
      <dsp:nvSpPr>
        <dsp:cNvPr id="0" name=""/>
        <dsp:cNvSpPr/>
      </dsp:nvSpPr>
      <dsp:spPr>
        <a:xfrm>
          <a:off x="3390999" y="2308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?</a:t>
          </a:r>
        </a:p>
      </dsp:txBody>
      <dsp:txXfrm>
        <a:off x="3588116" y="199425"/>
        <a:ext cx="951767" cy="951767"/>
      </dsp:txXfrm>
    </dsp:sp>
    <dsp:sp modelId="{34A29909-DD78-4649-92C1-A01BF94CEEFA}">
      <dsp:nvSpPr>
        <dsp:cNvPr id="0" name=""/>
        <dsp:cNvSpPr/>
      </dsp:nvSpPr>
      <dsp:spPr>
        <a:xfrm>
          <a:off x="5430314" y="2041624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?</a:t>
          </a:r>
        </a:p>
      </dsp:txBody>
      <dsp:txXfrm>
        <a:off x="5627431" y="2238741"/>
        <a:ext cx="951767" cy="951767"/>
      </dsp:txXfrm>
    </dsp:sp>
    <dsp:sp modelId="{6CC7AB40-F99B-4D53-B824-2D0D229D762E}">
      <dsp:nvSpPr>
        <dsp:cNvPr id="0" name=""/>
        <dsp:cNvSpPr/>
      </dsp:nvSpPr>
      <dsp:spPr>
        <a:xfrm>
          <a:off x="3390999" y="4080939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?</a:t>
          </a:r>
        </a:p>
      </dsp:txBody>
      <dsp:txXfrm>
        <a:off x="3588116" y="4278056"/>
        <a:ext cx="951767" cy="951767"/>
      </dsp:txXfrm>
    </dsp:sp>
    <dsp:sp modelId="{90B63753-E01F-47C9-93C3-822DE59D317D}">
      <dsp:nvSpPr>
        <dsp:cNvPr id="0" name=""/>
        <dsp:cNvSpPr/>
      </dsp:nvSpPr>
      <dsp:spPr>
        <a:xfrm>
          <a:off x="1351683" y="2041624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?</a:t>
          </a:r>
        </a:p>
      </dsp:txBody>
      <dsp:txXfrm>
        <a:off x="1548800" y="2238741"/>
        <a:ext cx="951767" cy="9517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84C96-8BEE-4F49-B588-6BD66A1A69A6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B773C-FB40-4222-B1DA-F96BEE07B630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FB898-A433-4C19-8346-FD4B2F43D9BE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A639B-245D-4171-AF5F-7B243DF39B44}">
      <dsp:nvSpPr>
        <dsp:cNvPr id="0" name=""/>
        <dsp:cNvSpPr/>
      </dsp:nvSpPr>
      <dsp:spPr>
        <a:xfrm>
          <a:off x="1976228" y="626853"/>
          <a:ext cx="4175543" cy="4175543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AED63-47B3-4D1C-9263-BAA4521EA346}">
      <dsp:nvSpPr>
        <dsp:cNvPr id="0" name=""/>
        <dsp:cNvSpPr/>
      </dsp:nvSpPr>
      <dsp:spPr>
        <a:xfrm>
          <a:off x="3102570" y="1753195"/>
          <a:ext cx="1922859" cy="1922859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Calibri" panose="020F0502020204030204" pitchFamily="34" charset="0"/>
              <a:cs typeface="Calibri" panose="020F0502020204030204" pitchFamily="34" charset="0"/>
            </a:rPr>
            <a:t>I joined the course late.  My first assessment is in two weeks</a:t>
          </a:r>
          <a:r>
            <a:rPr lang="en-GB" sz="1900" kern="1200" dirty="0"/>
            <a:t>.</a:t>
          </a:r>
        </a:p>
      </dsp:txBody>
      <dsp:txXfrm>
        <a:off x="3384166" y="2034791"/>
        <a:ext cx="1359667" cy="1359667"/>
      </dsp:txXfrm>
    </dsp:sp>
    <dsp:sp modelId="{BD5D9031-F460-4ED1-8CD8-A9BBD33947BE}">
      <dsp:nvSpPr>
        <dsp:cNvPr id="0" name=""/>
        <dsp:cNvSpPr/>
      </dsp:nvSpPr>
      <dsp:spPr>
        <a:xfrm>
          <a:off x="3390999" y="2308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cs typeface="Calibri" panose="020F0502020204030204" pitchFamily="34" charset="0"/>
            </a:rPr>
            <a:t>Speak to your tutor</a:t>
          </a:r>
        </a:p>
      </dsp:txBody>
      <dsp:txXfrm>
        <a:off x="3588116" y="199425"/>
        <a:ext cx="951767" cy="951767"/>
      </dsp:txXfrm>
    </dsp:sp>
    <dsp:sp modelId="{34A29909-DD78-4649-92C1-A01BF94CEEFA}">
      <dsp:nvSpPr>
        <dsp:cNvPr id="0" name=""/>
        <dsp:cNvSpPr/>
      </dsp:nvSpPr>
      <dsp:spPr>
        <a:xfrm>
          <a:off x="5430314" y="2041624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cs typeface="Calibri" panose="020F0502020204030204" pitchFamily="34" charset="0"/>
            </a:rPr>
            <a:t>Watch all the lectures</a:t>
          </a:r>
        </a:p>
      </dsp:txBody>
      <dsp:txXfrm>
        <a:off x="5627431" y="2238741"/>
        <a:ext cx="951767" cy="951767"/>
      </dsp:txXfrm>
    </dsp:sp>
    <dsp:sp modelId="{6CC7AB40-F99B-4D53-B824-2D0D229D762E}">
      <dsp:nvSpPr>
        <dsp:cNvPr id="0" name=""/>
        <dsp:cNvSpPr/>
      </dsp:nvSpPr>
      <dsp:spPr>
        <a:xfrm>
          <a:off x="3390999" y="4080939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cs typeface="Calibri" panose="020F0502020204030204" pitchFamily="34" charset="0"/>
            </a:rPr>
            <a:t>Borrow notes from classmates</a:t>
          </a:r>
        </a:p>
      </dsp:txBody>
      <dsp:txXfrm>
        <a:off x="3588116" y="4278056"/>
        <a:ext cx="951767" cy="951767"/>
      </dsp:txXfrm>
    </dsp:sp>
    <dsp:sp modelId="{90B63753-E01F-47C9-93C3-822DE59D317D}">
      <dsp:nvSpPr>
        <dsp:cNvPr id="0" name=""/>
        <dsp:cNvSpPr/>
      </dsp:nvSpPr>
      <dsp:spPr>
        <a:xfrm>
          <a:off x="1351683" y="2041624"/>
          <a:ext cx="1346001" cy="134600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Calibri" panose="020F0502020204030204" pitchFamily="34" charset="0"/>
              <a:cs typeface="Calibri" panose="020F0502020204030204" pitchFamily="34" charset="0"/>
            </a:rPr>
            <a:t>Manage my time to focus on priorities</a:t>
          </a:r>
        </a:p>
      </dsp:txBody>
      <dsp:txXfrm>
        <a:off x="1548800" y="2238741"/>
        <a:ext cx="951767" cy="9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2 – PART 2b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D96215-09BC-4A1A-A604-43512C531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0"/>
    </mc:Choice>
    <mc:Fallback>
      <p:transition spd="slow" advTm="2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42951"/>
            <a:ext cx="10277475" cy="628649"/>
          </a:xfrm>
        </p:spPr>
        <p:txBody>
          <a:bodyPr/>
          <a:lstStyle/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Problem Solving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9F1082-B32A-429A-921D-9A932F95C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120319"/>
              </p:ext>
            </p:extLst>
          </p:nvPr>
        </p:nvGraphicFramePr>
        <p:xfrm>
          <a:off x="2032000" y="1257300"/>
          <a:ext cx="8128000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794DF8-0B0F-43C5-835D-7084EA082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72"/>
    </mc:Choice>
    <mc:Fallback>
      <p:transition spd="slow" advTm="20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0763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Daily Life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71725"/>
            <a:ext cx="10515600" cy="37179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making + </a:t>
            </a:r>
            <a:r>
              <a:rPr lang="en-GB" sz="2800" u="sng" dirty="0">
                <a:latin typeface="Calibri" panose="020F0502020204030204"/>
              </a:rPr>
              <a:t>Problem solving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Can involve broadening out your thinking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May require a logical, reasoned approach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Looking from a range of perspectives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Could involve practical research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Taking more time to consider more carefully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FD283A-CBFC-43BB-BB71-FA3EB0547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4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75"/>
    </mc:Choice>
    <mc:Fallback>
      <p:transition spd="slow" advTm="2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190626"/>
            <a:ext cx="10928351" cy="1504950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2828925"/>
            <a:ext cx="10833101" cy="326072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Cottrell’s (2017) model of Critical Thinking as a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Critical Thinking in daily life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critical reasoning to everyday life situations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1BF0D9-BFC7-48EE-8A79-E2125B5F7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12"/>
    </mc:Choice>
    <mc:Fallback>
      <p:transition spd="slow" advTm="4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2 Part 2c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52EF42-41AB-463D-941A-B12B53B17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7"/>
    </mc:Choice>
    <mc:Fallback>
      <p:transition spd="slow" advTm="2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314451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Week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2b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Cottrell’s (2017) model of Critical Thinking as Process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explore Critical Thinking in daily life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apply critical reasoning to everyday life situations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23E62E-E30C-4CD6-B532-D7C397BD6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1"/>
    </mc:Choice>
    <mc:Fallback>
      <p:transition spd="slow" advTm="7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first four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Identifying other people’s positions, arguments and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Evaluating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alternative points of view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Weighing up opposing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evidence fairly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Being able to read between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seeing behind surfaces and identifying false or unfair assumptions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	     arguments	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26EC4A-29CA-4FC4-A52E-BDC425984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8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71"/>
    </mc:Choice>
    <mc:Fallback>
      <p:transition spd="slow" advTm="10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first four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Identifying other people’s positions, arguments and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Evaluating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alternative points of view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Weighing up opposing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and evidence fairly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Being able to read between the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seeing behind surfaces and identifying false or unfair assumptions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A05D4C-37DE-4A7E-AB5C-AFEA7E0F4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81"/>
    </mc:Choice>
    <mc:Fallback>
      <p:transition spd="slow" advTm="5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07632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Daily Life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66950"/>
            <a:ext cx="10515600" cy="38227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thinking can be applied to many areas of daily life.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Let’s focus on two areas: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GB" sz="2800" dirty="0">
                <a:latin typeface="Calibri" panose="020F0502020204030204"/>
              </a:rPr>
              <a:t>Problem solving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978C5A-FD90-4CAE-85FE-597B93619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27"/>
    </mc:Choice>
    <mc:Fallback>
      <p:transition spd="slow" advTm="9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00075"/>
            <a:ext cx="11811000" cy="20574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Daily Life: Reflection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543050"/>
            <a:ext cx="11156951" cy="5038724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making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Do you tend to make rushed decisions or slower, well considered ones?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Do you usually do some research before deciding?</a:t>
            </a: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defRPr/>
            </a:pPr>
            <a:r>
              <a:rPr lang="en-GB" sz="2800" dirty="0">
                <a:latin typeface="Calibri" panose="020F0502020204030204"/>
              </a:rPr>
              <a:t>Do you rely on advice from certain people?  If so, who?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solving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you are facing a problem, how do you usually react?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r>
              <a:rPr lang="en-GB" sz="2800" dirty="0">
                <a:latin typeface="Calibri" panose="020F0502020204030204"/>
              </a:rPr>
              <a:t>What strategies do you find helpful in solving problems?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A6BF69-715F-4173-B47A-5F234CCC3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870"/>
    </mc:Choice>
    <mc:Fallback>
      <p:transition spd="slow" advTm="23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19666"/>
            <a:ext cx="10734675" cy="1890183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Decision Making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4800" dirty="0"/>
              <a:t>Aims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ED97E1D-6CBA-418C-B340-9C5CEBE5A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314943"/>
              </p:ext>
            </p:extLst>
          </p:nvPr>
        </p:nvGraphicFramePr>
        <p:xfrm>
          <a:off x="2032000" y="2371725"/>
          <a:ext cx="8128000" cy="376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04E881-BC1F-405E-9474-390D9BBC9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0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090"/>
    </mc:Choice>
    <mc:Fallback>
      <p:transition spd="slow" advTm="33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19666"/>
            <a:ext cx="10734675" cy="1890183"/>
          </a:xfrm>
        </p:spPr>
        <p:txBody>
          <a:bodyPr/>
          <a:lstStyle/>
          <a:p>
            <a:r>
              <a:rPr lang="en-GB" sz="4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Decision Making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sz="4800" dirty="0"/>
              <a:t>Aims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ED97E1D-6CBA-418C-B340-9C5CEBE5A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37450"/>
              </p:ext>
            </p:extLst>
          </p:nvPr>
        </p:nvGraphicFramePr>
        <p:xfrm>
          <a:off x="2032000" y="2371725"/>
          <a:ext cx="8128000" cy="376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D0203C-01D6-4C46-8A38-65ABDE01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32"/>
    </mc:Choice>
    <mc:Fallback>
      <p:transition spd="slow" advTm="19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42951"/>
            <a:ext cx="10277475" cy="628649"/>
          </a:xfrm>
        </p:spPr>
        <p:txBody>
          <a:bodyPr/>
          <a:lstStyle/>
          <a:p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in Problem Solving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9F1082-B32A-429A-921D-9A932F95C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571550"/>
              </p:ext>
            </p:extLst>
          </p:nvPr>
        </p:nvGraphicFramePr>
        <p:xfrm>
          <a:off x="2032000" y="1257300"/>
          <a:ext cx="8128000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89B47A-2927-45AE-BC94-510A6E155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6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97"/>
    </mc:Choice>
    <mc:Fallback>
      <p:transition spd="slow" advTm="158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492</Words>
  <Application>Microsoft Office PowerPoint</Application>
  <PresentationFormat>Widescreen</PresentationFormat>
  <Paragraphs>87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Week 2beek 1 Aims</vt:lpstr>
      <vt:lpstr>Critical Thinking As a Process</vt:lpstr>
      <vt:lpstr>Critical Thinking As a Process</vt:lpstr>
      <vt:lpstr>Critical Thinking in Daily Life1 Aims</vt:lpstr>
      <vt:lpstr>Critical Thinking in Daily Life: Reflection1 Aims</vt:lpstr>
      <vt:lpstr>Critical Thinking in Decision Making1 Aims</vt:lpstr>
      <vt:lpstr>Critical Thinking in Decision Making1 Aims</vt:lpstr>
      <vt:lpstr>Critical Thinking in Problem Solving Aims</vt:lpstr>
      <vt:lpstr>Critical Thinking in Problem Solving Aims</vt:lpstr>
      <vt:lpstr>Critical Thinking in Daily Life1 Aims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44</cp:revision>
  <dcterms:created xsi:type="dcterms:W3CDTF">2020-10-05T13:34:46Z</dcterms:created>
  <dcterms:modified xsi:type="dcterms:W3CDTF">2020-10-15T12:32:52Z</dcterms:modified>
</cp:coreProperties>
</file>