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83" r:id="rId4"/>
    <p:sldId id="489" r:id="rId5"/>
    <p:sldId id="491" r:id="rId6"/>
    <p:sldId id="479" r:id="rId7"/>
    <p:sldId id="481" r:id="rId8"/>
    <p:sldId id="497" r:id="rId9"/>
    <p:sldId id="492" r:id="rId10"/>
    <p:sldId id="484" r:id="rId11"/>
    <p:sldId id="496" r:id="rId12"/>
    <p:sldId id="498" r:id="rId13"/>
    <p:sldId id="499" r:id="rId14"/>
    <p:sldId id="493" r:id="rId15"/>
    <p:sldId id="494" r:id="rId16"/>
    <p:sldId id="475" r:id="rId17"/>
    <p:sldId id="482" r:id="rId18"/>
    <p:sldId id="4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CE87C8-6F2B-4752-8F59-AC5B06A2EB9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AB5503-5C4A-4D48-83E8-7CFA8140C04E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Q___</a:t>
          </a:r>
        </a:p>
      </dgm:t>
    </dgm:pt>
    <dgm:pt modelId="{33CB2372-36F4-4912-894C-B57945E46928}" type="parTrans" cxnId="{BEE3F40F-76E9-4FE3-AEE4-0AB84A62EFC1}">
      <dgm:prSet/>
      <dgm:spPr/>
      <dgm:t>
        <a:bodyPr/>
        <a:lstStyle/>
        <a:p>
          <a:endParaRPr lang="en-GB"/>
        </a:p>
      </dgm:t>
    </dgm:pt>
    <dgm:pt modelId="{20605119-B2E5-4A87-B981-1E92DF4BC20F}" type="sibTrans" cxnId="{BEE3F40F-76E9-4FE3-AEE4-0AB84A62EFC1}">
      <dgm:prSet/>
      <dgm:spPr/>
      <dgm:t>
        <a:bodyPr/>
        <a:lstStyle/>
        <a:p>
          <a:endParaRPr lang="en-GB"/>
        </a:p>
      </dgm:t>
    </dgm:pt>
    <dgm:pt modelId="{5BD8CC6E-CC4C-4E4F-A35E-0BF0BD151E99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A___</a:t>
          </a:r>
        </a:p>
      </dgm:t>
    </dgm:pt>
    <dgm:pt modelId="{3D320B64-E78E-4C41-A80D-467E36058370}" type="parTrans" cxnId="{13535F29-98E9-4679-85E9-634E81E14B85}">
      <dgm:prSet/>
      <dgm:spPr/>
      <dgm:t>
        <a:bodyPr/>
        <a:lstStyle/>
        <a:p>
          <a:endParaRPr lang="en-GB"/>
        </a:p>
      </dgm:t>
    </dgm:pt>
    <dgm:pt modelId="{B578B979-149B-4568-B24B-E23C0EF92569}" type="sibTrans" cxnId="{13535F29-98E9-4679-85E9-634E81E14B85}">
      <dgm:prSet/>
      <dgm:spPr/>
      <dgm:t>
        <a:bodyPr/>
        <a:lstStyle/>
        <a:p>
          <a:endParaRPr lang="en-GB"/>
        </a:p>
      </dgm:t>
    </dgm:pt>
    <dgm:pt modelId="{5DD28A35-E396-4E4E-A3EE-FFC450E89269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R___</a:t>
          </a:r>
        </a:p>
      </dgm:t>
    </dgm:pt>
    <dgm:pt modelId="{118AB60A-B4E7-4DAA-8AB6-70D77E80FD2F}" type="parTrans" cxnId="{67E81F3D-E9A9-42FF-A2E5-978D2059913B}">
      <dgm:prSet/>
      <dgm:spPr/>
      <dgm:t>
        <a:bodyPr/>
        <a:lstStyle/>
        <a:p>
          <a:endParaRPr lang="en-GB"/>
        </a:p>
      </dgm:t>
    </dgm:pt>
    <dgm:pt modelId="{7CD56462-C635-4265-8CE1-0BEBD3AB437D}" type="sibTrans" cxnId="{67E81F3D-E9A9-42FF-A2E5-978D2059913B}">
      <dgm:prSet/>
      <dgm:spPr/>
      <dgm:t>
        <a:bodyPr/>
        <a:lstStyle/>
        <a:p>
          <a:endParaRPr lang="en-GB"/>
        </a:p>
      </dgm:t>
    </dgm:pt>
    <dgm:pt modelId="{BA32D412-28F9-4BC1-AED4-4FC82A4FBB67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P___</a:t>
          </a:r>
        </a:p>
      </dgm:t>
    </dgm:pt>
    <dgm:pt modelId="{C2A699B4-7792-4174-842B-40716A9610A5}" type="parTrans" cxnId="{687B079B-469E-491A-89B7-C1B13FAC992E}">
      <dgm:prSet/>
      <dgm:spPr/>
      <dgm:t>
        <a:bodyPr/>
        <a:lstStyle/>
        <a:p>
          <a:endParaRPr lang="en-GB"/>
        </a:p>
      </dgm:t>
    </dgm:pt>
    <dgm:pt modelId="{D37F78C1-84C3-4D6C-BBD7-33C8E3D1EBD2}" type="sibTrans" cxnId="{687B079B-469E-491A-89B7-C1B13FAC992E}">
      <dgm:prSet/>
      <dgm:spPr/>
      <dgm:t>
        <a:bodyPr/>
        <a:lstStyle/>
        <a:p>
          <a:endParaRPr lang="en-GB"/>
        </a:p>
      </dgm:t>
    </dgm:pt>
    <dgm:pt modelId="{B4A6BC4E-DE36-4E8A-9068-D32DB6343AAE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L___</a:t>
          </a:r>
        </a:p>
      </dgm:t>
    </dgm:pt>
    <dgm:pt modelId="{32B0AFA4-33CA-4B2A-BB80-86A6D5EB3E93}" type="parTrans" cxnId="{BC4BFAB0-FDB2-4A31-813F-6EF437E72F9A}">
      <dgm:prSet/>
      <dgm:spPr/>
      <dgm:t>
        <a:bodyPr/>
        <a:lstStyle/>
        <a:p>
          <a:endParaRPr lang="en-GB"/>
        </a:p>
      </dgm:t>
    </dgm:pt>
    <dgm:pt modelId="{544A1D5F-4182-46E7-A304-615BF08ECF4E}" type="sibTrans" cxnId="{BC4BFAB0-FDB2-4A31-813F-6EF437E72F9A}">
      <dgm:prSet/>
      <dgm:spPr/>
      <dgm:t>
        <a:bodyPr/>
        <a:lstStyle/>
        <a:p>
          <a:endParaRPr lang="en-GB"/>
        </a:p>
      </dgm:t>
    </dgm:pt>
    <dgm:pt modelId="{3839D142-2D76-4EEE-A905-087978D0348E}" type="pres">
      <dgm:prSet presAssocID="{DFCE87C8-6F2B-4752-8F59-AC5B06A2EB9D}" presName="diagram" presStyleCnt="0">
        <dgm:presLayoutVars>
          <dgm:dir/>
          <dgm:resizeHandles val="exact"/>
        </dgm:presLayoutVars>
      </dgm:prSet>
      <dgm:spPr/>
    </dgm:pt>
    <dgm:pt modelId="{4375B486-56EF-4879-AABC-E96C12E8541B}" type="pres">
      <dgm:prSet presAssocID="{CAAB5503-5C4A-4D48-83E8-7CFA8140C04E}" presName="node" presStyleLbl="node1" presStyleIdx="0" presStyleCnt="5">
        <dgm:presLayoutVars>
          <dgm:bulletEnabled val="1"/>
        </dgm:presLayoutVars>
      </dgm:prSet>
      <dgm:spPr/>
    </dgm:pt>
    <dgm:pt modelId="{7113F364-2AF4-4FCD-A9AE-36AFE5051F76}" type="pres">
      <dgm:prSet presAssocID="{20605119-B2E5-4A87-B981-1E92DF4BC20F}" presName="sibTrans" presStyleCnt="0"/>
      <dgm:spPr/>
    </dgm:pt>
    <dgm:pt modelId="{AC67B353-1F1A-4E7A-8368-7F80ECB0EC27}" type="pres">
      <dgm:prSet presAssocID="{5BD8CC6E-CC4C-4E4F-A35E-0BF0BD151E99}" presName="node" presStyleLbl="node1" presStyleIdx="1" presStyleCnt="5">
        <dgm:presLayoutVars>
          <dgm:bulletEnabled val="1"/>
        </dgm:presLayoutVars>
      </dgm:prSet>
      <dgm:spPr/>
    </dgm:pt>
    <dgm:pt modelId="{2CA09F55-873E-46F6-BE6B-A4488D31084C}" type="pres">
      <dgm:prSet presAssocID="{B578B979-149B-4568-B24B-E23C0EF92569}" presName="sibTrans" presStyleCnt="0"/>
      <dgm:spPr/>
    </dgm:pt>
    <dgm:pt modelId="{13F629C6-A294-478D-B75E-18E2960DAF38}" type="pres">
      <dgm:prSet presAssocID="{5DD28A35-E396-4E4E-A3EE-FFC450E89269}" presName="node" presStyleLbl="node1" presStyleIdx="2" presStyleCnt="5">
        <dgm:presLayoutVars>
          <dgm:bulletEnabled val="1"/>
        </dgm:presLayoutVars>
      </dgm:prSet>
      <dgm:spPr/>
    </dgm:pt>
    <dgm:pt modelId="{57F4C4D2-ADDD-4CA3-AEC4-E8573A6FFE63}" type="pres">
      <dgm:prSet presAssocID="{7CD56462-C635-4265-8CE1-0BEBD3AB437D}" presName="sibTrans" presStyleCnt="0"/>
      <dgm:spPr/>
    </dgm:pt>
    <dgm:pt modelId="{51C042FE-D75E-427C-97CE-BA4BA60E359B}" type="pres">
      <dgm:prSet presAssocID="{BA32D412-28F9-4BC1-AED4-4FC82A4FBB67}" presName="node" presStyleLbl="node1" presStyleIdx="3" presStyleCnt="5">
        <dgm:presLayoutVars>
          <dgm:bulletEnabled val="1"/>
        </dgm:presLayoutVars>
      </dgm:prSet>
      <dgm:spPr/>
    </dgm:pt>
    <dgm:pt modelId="{4AF83318-C76B-4459-8C36-8AEF64B2819F}" type="pres">
      <dgm:prSet presAssocID="{D37F78C1-84C3-4D6C-BBD7-33C8E3D1EBD2}" presName="sibTrans" presStyleCnt="0"/>
      <dgm:spPr/>
    </dgm:pt>
    <dgm:pt modelId="{872B6228-34B2-4DE7-B38D-A1DB0F9DE34E}" type="pres">
      <dgm:prSet presAssocID="{B4A6BC4E-DE36-4E8A-9068-D32DB6343AAE}" presName="node" presStyleLbl="node1" presStyleIdx="4" presStyleCnt="5">
        <dgm:presLayoutVars>
          <dgm:bulletEnabled val="1"/>
        </dgm:presLayoutVars>
      </dgm:prSet>
      <dgm:spPr/>
    </dgm:pt>
  </dgm:ptLst>
  <dgm:cxnLst>
    <dgm:cxn modelId="{BEE3F40F-76E9-4FE3-AEE4-0AB84A62EFC1}" srcId="{DFCE87C8-6F2B-4752-8F59-AC5B06A2EB9D}" destId="{CAAB5503-5C4A-4D48-83E8-7CFA8140C04E}" srcOrd="0" destOrd="0" parTransId="{33CB2372-36F4-4912-894C-B57945E46928}" sibTransId="{20605119-B2E5-4A87-B981-1E92DF4BC20F}"/>
    <dgm:cxn modelId="{89A58524-09D5-414D-8630-6979F82583BF}" type="presOf" srcId="{5BD8CC6E-CC4C-4E4F-A35E-0BF0BD151E99}" destId="{AC67B353-1F1A-4E7A-8368-7F80ECB0EC27}" srcOrd="0" destOrd="0" presId="urn:microsoft.com/office/officeart/2005/8/layout/default"/>
    <dgm:cxn modelId="{13535F29-98E9-4679-85E9-634E81E14B85}" srcId="{DFCE87C8-6F2B-4752-8F59-AC5B06A2EB9D}" destId="{5BD8CC6E-CC4C-4E4F-A35E-0BF0BD151E99}" srcOrd="1" destOrd="0" parTransId="{3D320B64-E78E-4C41-A80D-467E36058370}" sibTransId="{B578B979-149B-4568-B24B-E23C0EF92569}"/>
    <dgm:cxn modelId="{67E81F3D-E9A9-42FF-A2E5-978D2059913B}" srcId="{DFCE87C8-6F2B-4752-8F59-AC5B06A2EB9D}" destId="{5DD28A35-E396-4E4E-A3EE-FFC450E89269}" srcOrd="2" destOrd="0" parTransId="{118AB60A-B4E7-4DAA-8AB6-70D77E80FD2F}" sibTransId="{7CD56462-C635-4265-8CE1-0BEBD3AB437D}"/>
    <dgm:cxn modelId="{3B6B8342-3704-4346-B700-46C73A973CA6}" type="presOf" srcId="{BA32D412-28F9-4BC1-AED4-4FC82A4FBB67}" destId="{51C042FE-D75E-427C-97CE-BA4BA60E359B}" srcOrd="0" destOrd="0" presId="urn:microsoft.com/office/officeart/2005/8/layout/default"/>
    <dgm:cxn modelId="{0DF84969-6700-47DC-8872-D17C8EE6FBCF}" type="presOf" srcId="{DFCE87C8-6F2B-4752-8F59-AC5B06A2EB9D}" destId="{3839D142-2D76-4EEE-A905-087978D0348E}" srcOrd="0" destOrd="0" presId="urn:microsoft.com/office/officeart/2005/8/layout/default"/>
    <dgm:cxn modelId="{8732DA8B-3324-4B16-8B18-B0FBA41D6677}" type="presOf" srcId="{CAAB5503-5C4A-4D48-83E8-7CFA8140C04E}" destId="{4375B486-56EF-4879-AABC-E96C12E8541B}" srcOrd="0" destOrd="0" presId="urn:microsoft.com/office/officeart/2005/8/layout/default"/>
    <dgm:cxn modelId="{687B079B-469E-491A-89B7-C1B13FAC992E}" srcId="{DFCE87C8-6F2B-4752-8F59-AC5B06A2EB9D}" destId="{BA32D412-28F9-4BC1-AED4-4FC82A4FBB67}" srcOrd="3" destOrd="0" parTransId="{C2A699B4-7792-4174-842B-40716A9610A5}" sibTransId="{D37F78C1-84C3-4D6C-BBD7-33C8E3D1EBD2}"/>
    <dgm:cxn modelId="{57ED82A6-8F4C-4992-9D00-F0A0568D1F84}" type="presOf" srcId="{5DD28A35-E396-4E4E-A3EE-FFC450E89269}" destId="{13F629C6-A294-478D-B75E-18E2960DAF38}" srcOrd="0" destOrd="0" presId="urn:microsoft.com/office/officeart/2005/8/layout/default"/>
    <dgm:cxn modelId="{BC4BFAB0-FDB2-4A31-813F-6EF437E72F9A}" srcId="{DFCE87C8-6F2B-4752-8F59-AC5B06A2EB9D}" destId="{B4A6BC4E-DE36-4E8A-9068-D32DB6343AAE}" srcOrd="4" destOrd="0" parTransId="{32B0AFA4-33CA-4B2A-BB80-86A6D5EB3E93}" sibTransId="{544A1D5F-4182-46E7-A304-615BF08ECF4E}"/>
    <dgm:cxn modelId="{6F6E1FEC-AB83-40ED-8F70-B4DD98888659}" type="presOf" srcId="{B4A6BC4E-DE36-4E8A-9068-D32DB6343AAE}" destId="{872B6228-34B2-4DE7-B38D-A1DB0F9DE34E}" srcOrd="0" destOrd="0" presId="urn:microsoft.com/office/officeart/2005/8/layout/default"/>
    <dgm:cxn modelId="{C141DF90-0096-4332-B7C2-E59D50558086}" type="presParOf" srcId="{3839D142-2D76-4EEE-A905-087978D0348E}" destId="{4375B486-56EF-4879-AABC-E96C12E8541B}" srcOrd="0" destOrd="0" presId="urn:microsoft.com/office/officeart/2005/8/layout/default"/>
    <dgm:cxn modelId="{191C0AB5-9BA4-4B01-9B70-4E2B5FD4CBA7}" type="presParOf" srcId="{3839D142-2D76-4EEE-A905-087978D0348E}" destId="{7113F364-2AF4-4FCD-A9AE-36AFE5051F76}" srcOrd="1" destOrd="0" presId="urn:microsoft.com/office/officeart/2005/8/layout/default"/>
    <dgm:cxn modelId="{94FFD08B-BB0A-4B0D-9A90-A24333BB2F62}" type="presParOf" srcId="{3839D142-2D76-4EEE-A905-087978D0348E}" destId="{AC67B353-1F1A-4E7A-8368-7F80ECB0EC27}" srcOrd="2" destOrd="0" presId="urn:microsoft.com/office/officeart/2005/8/layout/default"/>
    <dgm:cxn modelId="{2646AF52-9CDC-49D1-B4D2-541B2CCA1E92}" type="presParOf" srcId="{3839D142-2D76-4EEE-A905-087978D0348E}" destId="{2CA09F55-873E-46F6-BE6B-A4488D31084C}" srcOrd="3" destOrd="0" presId="urn:microsoft.com/office/officeart/2005/8/layout/default"/>
    <dgm:cxn modelId="{91D13369-A815-462E-A3B2-A36B9A374F81}" type="presParOf" srcId="{3839D142-2D76-4EEE-A905-087978D0348E}" destId="{13F629C6-A294-478D-B75E-18E2960DAF38}" srcOrd="4" destOrd="0" presId="urn:microsoft.com/office/officeart/2005/8/layout/default"/>
    <dgm:cxn modelId="{285805D7-2A14-4647-847B-15A97982704E}" type="presParOf" srcId="{3839D142-2D76-4EEE-A905-087978D0348E}" destId="{57F4C4D2-ADDD-4CA3-AEC4-E8573A6FFE63}" srcOrd="5" destOrd="0" presId="urn:microsoft.com/office/officeart/2005/8/layout/default"/>
    <dgm:cxn modelId="{AB9A227D-A7E2-4694-A5B9-51523407079D}" type="presParOf" srcId="{3839D142-2D76-4EEE-A905-087978D0348E}" destId="{51C042FE-D75E-427C-97CE-BA4BA60E359B}" srcOrd="6" destOrd="0" presId="urn:microsoft.com/office/officeart/2005/8/layout/default"/>
    <dgm:cxn modelId="{D12765A5-4B85-4F9E-9B59-C41073A4696A}" type="presParOf" srcId="{3839D142-2D76-4EEE-A905-087978D0348E}" destId="{4AF83318-C76B-4459-8C36-8AEF64B2819F}" srcOrd="7" destOrd="0" presId="urn:microsoft.com/office/officeart/2005/8/layout/default"/>
    <dgm:cxn modelId="{09034FAE-C3EA-44AB-9477-521DF533C808}" type="presParOf" srcId="{3839D142-2D76-4EEE-A905-087978D0348E}" destId="{872B6228-34B2-4DE7-B38D-A1DB0F9DE3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E87C8-6F2B-4752-8F59-AC5B06A2EB9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AB5503-5C4A-4D48-83E8-7CFA8140C04E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Questioning</a:t>
          </a:r>
        </a:p>
      </dgm:t>
    </dgm:pt>
    <dgm:pt modelId="{33CB2372-36F4-4912-894C-B57945E46928}" type="parTrans" cxnId="{BEE3F40F-76E9-4FE3-AEE4-0AB84A62EFC1}">
      <dgm:prSet/>
      <dgm:spPr/>
      <dgm:t>
        <a:bodyPr/>
        <a:lstStyle/>
        <a:p>
          <a:endParaRPr lang="en-GB"/>
        </a:p>
      </dgm:t>
    </dgm:pt>
    <dgm:pt modelId="{20605119-B2E5-4A87-B981-1E92DF4BC20F}" type="sibTrans" cxnId="{BEE3F40F-76E9-4FE3-AEE4-0AB84A62EFC1}">
      <dgm:prSet/>
      <dgm:spPr/>
      <dgm:t>
        <a:bodyPr/>
        <a:lstStyle/>
        <a:p>
          <a:endParaRPr lang="en-GB"/>
        </a:p>
      </dgm:t>
    </dgm:pt>
    <dgm:pt modelId="{5BD8CC6E-CC4C-4E4F-A35E-0BF0BD151E99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Analysis</a:t>
          </a:r>
        </a:p>
      </dgm:t>
    </dgm:pt>
    <dgm:pt modelId="{3D320B64-E78E-4C41-A80D-467E36058370}" type="parTrans" cxnId="{13535F29-98E9-4679-85E9-634E81E14B85}">
      <dgm:prSet/>
      <dgm:spPr/>
      <dgm:t>
        <a:bodyPr/>
        <a:lstStyle/>
        <a:p>
          <a:endParaRPr lang="en-GB"/>
        </a:p>
      </dgm:t>
    </dgm:pt>
    <dgm:pt modelId="{B578B979-149B-4568-B24B-E23C0EF92569}" type="sibTrans" cxnId="{13535F29-98E9-4679-85E9-634E81E14B85}">
      <dgm:prSet/>
      <dgm:spPr/>
      <dgm:t>
        <a:bodyPr/>
        <a:lstStyle/>
        <a:p>
          <a:endParaRPr lang="en-GB"/>
        </a:p>
      </dgm:t>
    </dgm:pt>
    <dgm:pt modelId="{5DD28A35-E396-4E4E-A3EE-FFC450E89269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Reason</a:t>
          </a:r>
        </a:p>
      </dgm:t>
    </dgm:pt>
    <dgm:pt modelId="{118AB60A-B4E7-4DAA-8AB6-70D77E80FD2F}" type="parTrans" cxnId="{67E81F3D-E9A9-42FF-A2E5-978D2059913B}">
      <dgm:prSet/>
      <dgm:spPr/>
      <dgm:t>
        <a:bodyPr/>
        <a:lstStyle/>
        <a:p>
          <a:endParaRPr lang="en-GB"/>
        </a:p>
      </dgm:t>
    </dgm:pt>
    <dgm:pt modelId="{7CD56462-C635-4265-8CE1-0BEBD3AB437D}" type="sibTrans" cxnId="{67E81F3D-E9A9-42FF-A2E5-978D2059913B}">
      <dgm:prSet/>
      <dgm:spPr/>
      <dgm:t>
        <a:bodyPr/>
        <a:lstStyle/>
        <a:p>
          <a:endParaRPr lang="en-GB"/>
        </a:p>
      </dgm:t>
    </dgm:pt>
    <dgm:pt modelId="{BA32D412-28F9-4BC1-AED4-4FC82A4FBB67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Perspectives</a:t>
          </a:r>
        </a:p>
      </dgm:t>
    </dgm:pt>
    <dgm:pt modelId="{C2A699B4-7792-4174-842B-40716A9610A5}" type="parTrans" cxnId="{687B079B-469E-491A-89B7-C1B13FAC992E}">
      <dgm:prSet/>
      <dgm:spPr/>
      <dgm:t>
        <a:bodyPr/>
        <a:lstStyle/>
        <a:p>
          <a:endParaRPr lang="en-GB"/>
        </a:p>
      </dgm:t>
    </dgm:pt>
    <dgm:pt modelId="{D37F78C1-84C3-4D6C-BBD7-33C8E3D1EBD2}" type="sibTrans" cxnId="{687B079B-469E-491A-89B7-C1B13FAC992E}">
      <dgm:prSet/>
      <dgm:spPr/>
      <dgm:t>
        <a:bodyPr/>
        <a:lstStyle/>
        <a:p>
          <a:endParaRPr lang="en-GB"/>
        </a:p>
      </dgm:t>
    </dgm:pt>
    <dgm:pt modelId="{B4A6BC4E-DE36-4E8A-9068-D32DB6343AAE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Logic</a:t>
          </a:r>
        </a:p>
      </dgm:t>
    </dgm:pt>
    <dgm:pt modelId="{32B0AFA4-33CA-4B2A-BB80-86A6D5EB3E93}" type="parTrans" cxnId="{BC4BFAB0-FDB2-4A31-813F-6EF437E72F9A}">
      <dgm:prSet/>
      <dgm:spPr/>
      <dgm:t>
        <a:bodyPr/>
        <a:lstStyle/>
        <a:p>
          <a:endParaRPr lang="en-GB"/>
        </a:p>
      </dgm:t>
    </dgm:pt>
    <dgm:pt modelId="{544A1D5F-4182-46E7-A304-615BF08ECF4E}" type="sibTrans" cxnId="{BC4BFAB0-FDB2-4A31-813F-6EF437E72F9A}">
      <dgm:prSet/>
      <dgm:spPr/>
      <dgm:t>
        <a:bodyPr/>
        <a:lstStyle/>
        <a:p>
          <a:endParaRPr lang="en-GB"/>
        </a:p>
      </dgm:t>
    </dgm:pt>
    <dgm:pt modelId="{3839D142-2D76-4EEE-A905-087978D0348E}" type="pres">
      <dgm:prSet presAssocID="{DFCE87C8-6F2B-4752-8F59-AC5B06A2EB9D}" presName="diagram" presStyleCnt="0">
        <dgm:presLayoutVars>
          <dgm:dir/>
          <dgm:resizeHandles val="exact"/>
        </dgm:presLayoutVars>
      </dgm:prSet>
      <dgm:spPr/>
    </dgm:pt>
    <dgm:pt modelId="{4375B486-56EF-4879-AABC-E96C12E8541B}" type="pres">
      <dgm:prSet presAssocID="{CAAB5503-5C4A-4D48-83E8-7CFA8140C04E}" presName="node" presStyleLbl="node1" presStyleIdx="0" presStyleCnt="5">
        <dgm:presLayoutVars>
          <dgm:bulletEnabled val="1"/>
        </dgm:presLayoutVars>
      </dgm:prSet>
      <dgm:spPr/>
    </dgm:pt>
    <dgm:pt modelId="{7113F364-2AF4-4FCD-A9AE-36AFE5051F76}" type="pres">
      <dgm:prSet presAssocID="{20605119-B2E5-4A87-B981-1E92DF4BC20F}" presName="sibTrans" presStyleCnt="0"/>
      <dgm:spPr/>
    </dgm:pt>
    <dgm:pt modelId="{AC67B353-1F1A-4E7A-8368-7F80ECB0EC27}" type="pres">
      <dgm:prSet presAssocID="{5BD8CC6E-CC4C-4E4F-A35E-0BF0BD151E99}" presName="node" presStyleLbl="node1" presStyleIdx="1" presStyleCnt="5">
        <dgm:presLayoutVars>
          <dgm:bulletEnabled val="1"/>
        </dgm:presLayoutVars>
      </dgm:prSet>
      <dgm:spPr/>
    </dgm:pt>
    <dgm:pt modelId="{2CA09F55-873E-46F6-BE6B-A4488D31084C}" type="pres">
      <dgm:prSet presAssocID="{B578B979-149B-4568-B24B-E23C0EF92569}" presName="sibTrans" presStyleCnt="0"/>
      <dgm:spPr/>
    </dgm:pt>
    <dgm:pt modelId="{13F629C6-A294-478D-B75E-18E2960DAF38}" type="pres">
      <dgm:prSet presAssocID="{5DD28A35-E396-4E4E-A3EE-FFC450E89269}" presName="node" presStyleLbl="node1" presStyleIdx="2" presStyleCnt="5">
        <dgm:presLayoutVars>
          <dgm:bulletEnabled val="1"/>
        </dgm:presLayoutVars>
      </dgm:prSet>
      <dgm:spPr/>
    </dgm:pt>
    <dgm:pt modelId="{57F4C4D2-ADDD-4CA3-AEC4-E8573A6FFE63}" type="pres">
      <dgm:prSet presAssocID="{7CD56462-C635-4265-8CE1-0BEBD3AB437D}" presName="sibTrans" presStyleCnt="0"/>
      <dgm:spPr/>
    </dgm:pt>
    <dgm:pt modelId="{51C042FE-D75E-427C-97CE-BA4BA60E359B}" type="pres">
      <dgm:prSet presAssocID="{BA32D412-28F9-4BC1-AED4-4FC82A4FBB67}" presName="node" presStyleLbl="node1" presStyleIdx="3" presStyleCnt="5">
        <dgm:presLayoutVars>
          <dgm:bulletEnabled val="1"/>
        </dgm:presLayoutVars>
      </dgm:prSet>
      <dgm:spPr/>
    </dgm:pt>
    <dgm:pt modelId="{4AF83318-C76B-4459-8C36-8AEF64B2819F}" type="pres">
      <dgm:prSet presAssocID="{D37F78C1-84C3-4D6C-BBD7-33C8E3D1EBD2}" presName="sibTrans" presStyleCnt="0"/>
      <dgm:spPr/>
    </dgm:pt>
    <dgm:pt modelId="{872B6228-34B2-4DE7-B38D-A1DB0F9DE34E}" type="pres">
      <dgm:prSet presAssocID="{B4A6BC4E-DE36-4E8A-9068-D32DB6343AAE}" presName="node" presStyleLbl="node1" presStyleIdx="4" presStyleCnt="5">
        <dgm:presLayoutVars>
          <dgm:bulletEnabled val="1"/>
        </dgm:presLayoutVars>
      </dgm:prSet>
      <dgm:spPr/>
    </dgm:pt>
  </dgm:ptLst>
  <dgm:cxnLst>
    <dgm:cxn modelId="{BEE3F40F-76E9-4FE3-AEE4-0AB84A62EFC1}" srcId="{DFCE87C8-6F2B-4752-8F59-AC5B06A2EB9D}" destId="{CAAB5503-5C4A-4D48-83E8-7CFA8140C04E}" srcOrd="0" destOrd="0" parTransId="{33CB2372-36F4-4912-894C-B57945E46928}" sibTransId="{20605119-B2E5-4A87-B981-1E92DF4BC20F}"/>
    <dgm:cxn modelId="{89A58524-09D5-414D-8630-6979F82583BF}" type="presOf" srcId="{5BD8CC6E-CC4C-4E4F-A35E-0BF0BD151E99}" destId="{AC67B353-1F1A-4E7A-8368-7F80ECB0EC27}" srcOrd="0" destOrd="0" presId="urn:microsoft.com/office/officeart/2005/8/layout/default"/>
    <dgm:cxn modelId="{13535F29-98E9-4679-85E9-634E81E14B85}" srcId="{DFCE87C8-6F2B-4752-8F59-AC5B06A2EB9D}" destId="{5BD8CC6E-CC4C-4E4F-A35E-0BF0BD151E99}" srcOrd="1" destOrd="0" parTransId="{3D320B64-E78E-4C41-A80D-467E36058370}" sibTransId="{B578B979-149B-4568-B24B-E23C0EF92569}"/>
    <dgm:cxn modelId="{67E81F3D-E9A9-42FF-A2E5-978D2059913B}" srcId="{DFCE87C8-6F2B-4752-8F59-AC5B06A2EB9D}" destId="{5DD28A35-E396-4E4E-A3EE-FFC450E89269}" srcOrd="2" destOrd="0" parTransId="{118AB60A-B4E7-4DAA-8AB6-70D77E80FD2F}" sibTransId="{7CD56462-C635-4265-8CE1-0BEBD3AB437D}"/>
    <dgm:cxn modelId="{3B6B8342-3704-4346-B700-46C73A973CA6}" type="presOf" srcId="{BA32D412-28F9-4BC1-AED4-4FC82A4FBB67}" destId="{51C042FE-D75E-427C-97CE-BA4BA60E359B}" srcOrd="0" destOrd="0" presId="urn:microsoft.com/office/officeart/2005/8/layout/default"/>
    <dgm:cxn modelId="{0DF84969-6700-47DC-8872-D17C8EE6FBCF}" type="presOf" srcId="{DFCE87C8-6F2B-4752-8F59-AC5B06A2EB9D}" destId="{3839D142-2D76-4EEE-A905-087978D0348E}" srcOrd="0" destOrd="0" presId="urn:microsoft.com/office/officeart/2005/8/layout/default"/>
    <dgm:cxn modelId="{8732DA8B-3324-4B16-8B18-B0FBA41D6677}" type="presOf" srcId="{CAAB5503-5C4A-4D48-83E8-7CFA8140C04E}" destId="{4375B486-56EF-4879-AABC-E96C12E8541B}" srcOrd="0" destOrd="0" presId="urn:microsoft.com/office/officeart/2005/8/layout/default"/>
    <dgm:cxn modelId="{687B079B-469E-491A-89B7-C1B13FAC992E}" srcId="{DFCE87C8-6F2B-4752-8F59-AC5B06A2EB9D}" destId="{BA32D412-28F9-4BC1-AED4-4FC82A4FBB67}" srcOrd="3" destOrd="0" parTransId="{C2A699B4-7792-4174-842B-40716A9610A5}" sibTransId="{D37F78C1-84C3-4D6C-BBD7-33C8E3D1EBD2}"/>
    <dgm:cxn modelId="{57ED82A6-8F4C-4992-9D00-F0A0568D1F84}" type="presOf" srcId="{5DD28A35-E396-4E4E-A3EE-FFC450E89269}" destId="{13F629C6-A294-478D-B75E-18E2960DAF38}" srcOrd="0" destOrd="0" presId="urn:microsoft.com/office/officeart/2005/8/layout/default"/>
    <dgm:cxn modelId="{BC4BFAB0-FDB2-4A31-813F-6EF437E72F9A}" srcId="{DFCE87C8-6F2B-4752-8F59-AC5B06A2EB9D}" destId="{B4A6BC4E-DE36-4E8A-9068-D32DB6343AAE}" srcOrd="4" destOrd="0" parTransId="{32B0AFA4-33CA-4B2A-BB80-86A6D5EB3E93}" sibTransId="{544A1D5F-4182-46E7-A304-615BF08ECF4E}"/>
    <dgm:cxn modelId="{6F6E1FEC-AB83-40ED-8F70-B4DD98888659}" type="presOf" srcId="{B4A6BC4E-DE36-4E8A-9068-D32DB6343AAE}" destId="{872B6228-34B2-4DE7-B38D-A1DB0F9DE34E}" srcOrd="0" destOrd="0" presId="urn:microsoft.com/office/officeart/2005/8/layout/default"/>
    <dgm:cxn modelId="{C141DF90-0096-4332-B7C2-E59D50558086}" type="presParOf" srcId="{3839D142-2D76-4EEE-A905-087978D0348E}" destId="{4375B486-56EF-4879-AABC-E96C12E8541B}" srcOrd="0" destOrd="0" presId="urn:microsoft.com/office/officeart/2005/8/layout/default"/>
    <dgm:cxn modelId="{191C0AB5-9BA4-4B01-9B70-4E2B5FD4CBA7}" type="presParOf" srcId="{3839D142-2D76-4EEE-A905-087978D0348E}" destId="{7113F364-2AF4-4FCD-A9AE-36AFE5051F76}" srcOrd="1" destOrd="0" presId="urn:microsoft.com/office/officeart/2005/8/layout/default"/>
    <dgm:cxn modelId="{94FFD08B-BB0A-4B0D-9A90-A24333BB2F62}" type="presParOf" srcId="{3839D142-2D76-4EEE-A905-087978D0348E}" destId="{AC67B353-1F1A-4E7A-8368-7F80ECB0EC27}" srcOrd="2" destOrd="0" presId="urn:microsoft.com/office/officeart/2005/8/layout/default"/>
    <dgm:cxn modelId="{2646AF52-9CDC-49D1-B4D2-541B2CCA1E92}" type="presParOf" srcId="{3839D142-2D76-4EEE-A905-087978D0348E}" destId="{2CA09F55-873E-46F6-BE6B-A4488D31084C}" srcOrd="3" destOrd="0" presId="urn:microsoft.com/office/officeart/2005/8/layout/default"/>
    <dgm:cxn modelId="{91D13369-A815-462E-A3B2-A36B9A374F81}" type="presParOf" srcId="{3839D142-2D76-4EEE-A905-087978D0348E}" destId="{13F629C6-A294-478D-B75E-18E2960DAF38}" srcOrd="4" destOrd="0" presId="urn:microsoft.com/office/officeart/2005/8/layout/default"/>
    <dgm:cxn modelId="{285805D7-2A14-4647-847B-15A97982704E}" type="presParOf" srcId="{3839D142-2D76-4EEE-A905-087978D0348E}" destId="{57F4C4D2-ADDD-4CA3-AEC4-E8573A6FFE63}" srcOrd="5" destOrd="0" presId="urn:microsoft.com/office/officeart/2005/8/layout/default"/>
    <dgm:cxn modelId="{AB9A227D-A7E2-4694-A5B9-51523407079D}" type="presParOf" srcId="{3839D142-2D76-4EEE-A905-087978D0348E}" destId="{51C042FE-D75E-427C-97CE-BA4BA60E359B}" srcOrd="6" destOrd="0" presId="urn:microsoft.com/office/officeart/2005/8/layout/default"/>
    <dgm:cxn modelId="{D12765A5-4B85-4F9E-9B59-C41073A4696A}" type="presParOf" srcId="{3839D142-2D76-4EEE-A905-087978D0348E}" destId="{4AF83318-C76B-4459-8C36-8AEF64B2819F}" srcOrd="7" destOrd="0" presId="urn:microsoft.com/office/officeart/2005/8/layout/default"/>
    <dgm:cxn modelId="{09034FAE-C3EA-44AB-9477-521DF533C808}" type="presParOf" srcId="{3839D142-2D76-4EEE-A905-087978D0348E}" destId="{872B6228-34B2-4DE7-B38D-A1DB0F9DE3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09D303-1B44-42DD-9BDE-8C850FB19B4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D61C32-C995-4E4B-938A-CE653E167C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 dirty="0"/>
            <a:t>Name two types of argument. </a:t>
          </a:r>
          <a:endParaRPr lang="en-US" dirty="0"/>
        </a:p>
      </dgm:t>
    </dgm:pt>
    <dgm:pt modelId="{24F379D1-18C0-4ECE-B079-FF000643900D}" type="parTrans" cxnId="{8E634316-F1C2-499D-B0C8-F12AE2F6AAAB}">
      <dgm:prSet/>
      <dgm:spPr/>
      <dgm:t>
        <a:bodyPr/>
        <a:lstStyle/>
        <a:p>
          <a:endParaRPr lang="en-US"/>
        </a:p>
      </dgm:t>
    </dgm:pt>
    <dgm:pt modelId="{A3CE0F34-ADDF-414B-9419-CD9A9DCD49BB}" type="sibTrans" cxnId="{8E634316-F1C2-499D-B0C8-F12AE2F6AAAB}">
      <dgm:prSet/>
      <dgm:spPr/>
      <dgm:t>
        <a:bodyPr/>
        <a:lstStyle/>
        <a:p>
          <a:endParaRPr lang="en-US"/>
        </a:p>
      </dgm:t>
    </dgm:pt>
    <dgm:pt modelId="{91BBAD2B-4AFE-42FA-95F0-6A05F0A4F9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Explain</a:t>
          </a:r>
          <a:r>
            <a:rPr lang="en-US" baseline="0"/>
            <a:t> the difference between the two types.</a:t>
          </a:r>
          <a:endParaRPr lang="en-US" dirty="0"/>
        </a:p>
      </dgm:t>
    </dgm:pt>
    <dgm:pt modelId="{CDF7CEAD-364C-449B-855A-E65916EAA984}" type="parTrans" cxnId="{A9FCE607-D572-48F3-ACC6-3B82873A42F3}">
      <dgm:prSet/>
      <dgm:spPr/>
      <dgm:t>
        <a:bodyPr/>
        <a:lstStyle/>
        <a:p>
          <a:endParaRPr lang="en-US"/>
        </a:p>
      </dgm:t>
    </dgm:pt>
    <dgm:pt modelId="{A99EF1C8-9746-41FC-BCAE-36BBD1AC0A2A}" type="sibTrans" cxnId="{A9FCE607-D572-48F3-ACC6-3B82873A42F3}">
      <dgm:prSet/>
      <dgm:spPr/>
      <dgm:t>
        <a:bodyPr/>
        <a:lstStyle/>
        <a:p>
          <a:endParaRPr lang="en-US"/>
        </a:p>
      </dgm:t>
    </dgm:pt>
    <dgm:pt modelId="{34CEADA8-01D8-4973-9A15-2B027A4B7A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questions can be asked to help identify arguments?</a:t>
          </a:r>
          <a:endParaRPr lang="en-US" dirty="0"/>
        </a:p>
      </dgm:t>
    </dgm:pt>
    <dgm:pt modelId="{E0969214-772E-4072-B68B-FC490030B75E}" type="parTrans" cxnId="{E8DE777F-6670-4BDE-9B60-19E3ADB1E4DA}">
      <dgm:prSet/>
      <dgm:spPr/>
      <dgm:t>
        <a:bodyPr/>
        <a:lstStyle/>
        <a:p>
          <a:endParaRPr lang="en-US"/>
        </a:p>
      </dgm:t>
    </dgm:pt>
    <dgm:pt modelId="{45443ED2-E652-4DBC-8235-E0B1A54C89CD}" type="sibTrans" cxnId="{E8DE777F-6670-4BDE-9B60-19E3ADB1E4DA}">
      <dgm:prSet/>
      <dgm:spPr/>
      <dgm:t>
        <a:bodyPr/>
        <a:lstStyle/>
        <a:p>
          <a:endParaRPr lang="en-US"/>
        </a:p>
      </dgm:t>
    </dgm:pt>
    <dgm:pt modelId="{895B4854-5F59-44E5-B118-ADC35BF92884}" type="pres">
      <dgm:prSet presAssocID="{8709D303-1B44-42DD-9BDE-8C850FB19B47}" presName="root" presStyleCnt="0">
        <dgm:presLayoutVars>
          <dgm:dir/>
          <dgm:resizeHandles val="exact"/>
        </dgm:presLayoutVars>
      </dgm:prSet>
      <dgm:spPr/>
    </dgm:pt>
    <dgm:pt modelId="{8EA4B3A0-FF50-413B-8531-37B781F2B011}" type="pres">
      <dgm:prSet presAssocID="{1DD61C32-C995-4E4B-938A-CE653E167CAB}" presName="compNode" presStyleCnt="0"/>
      <dgm:spPr/>
    </dgm:pt>
    <dgm:pt modelId="{2D2F066F-09A0-41DA-9F77-82A11CD744D9}" type="pres">
      <dgm:prSet presAssocID="{1DD61C32-C995-4E4B-938A-CE653E167CAB}" presName="bgRect" presStyleLbl="bgShp" presStyleIdx="0" presStyleCnt="3"/>
      <dgm:spPr/>
    </dgm:pt>
    <dgm:pt modelId="{2E69C4F8-5B5E-4410-B09F-F3EA02A39057}" type="pres">
      <dgm:prSet presAssocID="{1DD61C32-C995-4E4B-938A-CE653E167CA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63CCBAF5-366D-4543-97DE-8B445C3DDAD2}" type="pres">
      <dgm:prSet presAssocID="{1DD61C32-C995-4E4B-938A-CE653E167CAB}" presName="spaceRect" presStyleCnt="0"/>
      <dgm:spPr/>
    </dgm:pt>
    <dgm:pt modelId="{A1B9F0E6-612F-4B2E-A49B-0DAA376102B2}" type="pres">
      <dgm:prSet presAssocID="{1DD61C32-C995-4E4B-938A-CE653E167CAB}" presName="parTx" presStyleLbl="revTx" presStyleIdx="0" presStyleCnt="3">
        <dgm:presLayoutVars>
          <dgm:chMax val="0"/>
          <dgm:chPref val="0"/>
        </dgm:presLayoutVars>
      </dgm:prSet>
      <dgm:spPr/>
    </dgm:pt>
    <dgm:pt modelId="{F2748743-8EE8-494D-B6EE-107E2FDE3675}" type="pres">
      <dgm:prSet presAssocID="{A3CE0F34-ADDF-414B-9419-CD9A9DCD49BB}" presName="sibTrans" presStyleCnt="0"/>
      <dgm:spPr/>
    </dgm:pt>
    <dgm:pt modelId="{B0E9B5E0-5B44-44C7-B41C-FDD44C976D50}" type="pres">
      <dgm:prSet presAssocID="{91BBAD2B-4AFE-42FA-95F0-6A05F0A4F9E9}" presName="compNode" presStyleCnt="0"/>
      <dgm:spPr/>
    </dgm:pt>
    <dgm:pt modelId="{9F9A6225-FED3-4BAA-97E5-BE3FA84321A1}" type="pres">
      <dgm:prSet presAssocID="{91BBAD2B-4AFE-42FA-95F0-6A05F0A4F9E9}" presName="bgRect" presStyleLbl="bgShp" presStyleIdx="1" presStyleCnt="3"/>
      <dgm:spPr/>
    </dgm:pt>
    <dgm:pt modelId="{412778A2-77D2-4F0C-8993-AE3B5F5EF207}" type="pres">
      <dgm:prSet presAssocID="{91BBAD2B-4AFE-42FA-95F0-6A05F0A4F9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1F01235D-A053-4774-875C-E3567F1A2877}" type="pres">
      <dgm:prSet presAssocID="{91BBAD2B-4AFE-42FA-95F0-6A05F0A4F9E9}" presName="spaceRect" presStyleCnt="0"/>
      <dgm:spPr/>
    </dgm:pt>
    <dgm:pt modelId="{79A730C5-CF21-4598-823D-8C0685B75722}" type="pres">
      <dgm:prSet presAssocID="{91BBAD2B-4AFE-42FA-95F0-6A05F0A4F9E9}" presName="parTx" presStyleLbl="revTx" presStyleIdx="1" presStyleCnt="3">
        <dgm:presLayoutVars>
          <dgm:chMax val="0"/>
          <dgm:chPref val="0"/>
        </dgm:presLayoutVars>
      </dgm:prSet>
      <dgm:spPr/>
    </dgm:pt>
    <dgm:pt modelId="{38C9A56C-0DF3-4232-A296-C82C43FFC3C8}" type="pres">
      <dgm:prSet presAssocID="{A99EF1C8-9746-41FC-BCAE-36BBD1AC0A2A}" presName="sibTrans" presStyleCnt="0"/>
      <dgm:spPr/>
    </dgm:pt>
    <dgm:pt modelId="{C6931B8B-685E-4FE7-BC8B-79682DE5F896}" type="pres">
      <dgm:prSet presAssocID="{34CEADA8-01D8-4973-9A15-2B027A4B7A4D}" presName="compNode" presStyleCnt="0"/>
      <dgm:spPr/>
    </dgm:pt>
    <dgm:pt modelId="{5012405D-ECDC-44F4-A33B-3C1795042583}" type="pres">
      <dgm:prSet presAssocID="{34CEADA8-01D8-4973-9A15-2B027A4B7A4D}" presName="bgRect" presStyleLbl="bgShp" presStyleIdx="2" presStyleCnt="3"/>
      <dgm:spPr/>
    </dgm:pt>
    <dgm:pt modelId="{CD0F945F-F62F-4596-BBEB-2D84D9783AFD}" type="pres">
      <dgm:prSet presAssocID="{34CEADA8-01D8-4973-9A15-2B027A4B7A4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9404AB46-C4E2-4B35-8B0D-5E26939F11B7}" type="pres">
      <dgm:prSet presAssocID="{34CEADA8-01D8-4973-9A15-2B027A4B7A4D}" presName="spaceRect" presStyleCnt="0"/>
      <dgm:spPr/>
    </dgm:pt>
    <dgm:pt modelId="{1D00E227-6921-4729-B6AE-F268BAA12E3C}" type="pres">
      <dgm:prSet presAssocID="{34CEADA8-01D8-4973-9A15-2B027A4B7A4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9FCE607-D572-48F3-ACC6-3B82873A42F3}" srcId="{8709D303-1B44-42DD-9BDE-8C850FB19B47}" destId="{91BBAD2B-4AFE-42FA-95F0-6A05F0A4F9E9}" srcOrd="1" destOrd="0" parTransId="{CDF7CEAD-364C-449B-855A-E65916EAA984}" sibTransId="{A99EF1C8-9746-41FC-BCAE-36BBD1AC0A2A}"/>
    <dgm:cxn modelId="{8E634316-F1C2-499D-B0C8-F12AE2F6AAAB}" srcId="{8709D303-1B44-42DD-9BDE-8C850FB19B47}" destId="{1DD61C32-C995-4E4B-938A-CE653E167CAB}" srcOrd="0" destOrd="0" parTransId="{24F379D1-18C0-4ECE-B079-FF000643900D}" sibTransId="{A3CE0F34-ADDF-414B-9419-CD9A9DCD49BB}"/>
    <dgm:cxn modelId="{DE774F2D-220C-411A-88DF-5777C3E32B49}" type="presOf" srcId="{34CEADA8-01D8-4973-9A15-2B027A4B7A4D}" destId="{1D00E227-6921-4729-B6AE-F268BAA12E3C}" srcOrd="0" destOrd="0" presId="urn:microsoft.com/office/officeart/2018/2/layout/IconVerticalSolidList"/>
    <dgm:cxn modelId="{6F527939-D24F-46E2-BA48-AE85FFE28939}" type="presOf" srcId="{91BBAD2B-4AFE-42FA-95F0-6A05F0A4F9E9}" destId="{79A730C5-CF21-4598-823D-8C0685B75722}" srcOrd="0" destOrd="0" presId="urn:microsoft.com/office/officeart/2018/2/layout/IconVerticalSolidList"/>
    <dgm:cxn modelId="{E8DE777F-6670-4BDE-9B60-19E3ADB1E4DA}" srcId="{8709D303-1B44-42DD-9BDE-8C850FB19B47}" destId="{34CEADA8-01D8-4973-9A15-2B027A4B7A4D}" srcOrd="2" destOrd="0" parTransId="{E0969214-772E-4072-B68B-FC490030B75E}" sibTransId="{45443ED2-E652-4DBC-8235-E0B1A54C89CD}"/>
    <dgm:cxn modelId="{A0299BF3-12BB-46F8-ABEA-CA0797CD23DF}" type="presOf" srcId="{8709D303-1B44-42DD-9BDE-8C850FB19B47}" destId="{895B4854-5F59-44E5-B118-ADC35BF92884}" srcOrd="0" destOrd="0" presId="urn:microsoft.com/office/officeart/2018/2/layout/IconVerticalSolidList"/>
    <dgm:cxn modelId="{A89DCFFF-5584-4663-9320-5B31300804D7}" type="presOf" srcId="{1DD61C32-C995-4E4B-938A-CE653E167CAB}" destId="{A1B9F0E6-612F-4B2E-A49B-0DAA376102B2}" srcOrd="0" destOrd="0" presId="urn:microsoft.com/office/officeart/2018/2/layout/IconVerticalSolidList"/>
    <dgm:cxn modelId="{CABF5AEF-F26D-4B42-AB25-4A8665FADDD7}" type="presParOf" srcId="{895B4854-5F59-44E5-B118-ADC35BF92884}" destId="{8EA4B3A0-FF50-413B-8531-37B781F2B011}" srcOrd="0" destOrd="0" presId="urn:microsoft.com/office/officeart/2018/2/layout/IconVerticalSolidList"/>
    <dgm:cxn modelId="{F1C90CB7-52A8-4F10-A46D-62EFDD0181D4}" type="presParOf" srcId="{8EA4B3A0-FF50-413B-8531-37B781F2B011}" destId="{2D2F066F-09A0-41DA-9F77-82A11CD744D9}" srcOrd="0" destOrd="0" presId="urn:microsoft.com/office/officeart/2018/2/layout/IconVerticalSolidList"/>
    <dgm:cxn modelId="{DC990E9F-B71D-4F8D-B14E-11E3D58F3A7F}" type="presParOf" srcId="{8EA4B3A0-FF50-413B-8531-37B781F2B011}" destId="{2E69C4F8-5B5E-4410-B09F-F3EA02A39057}" srcOrd="1" destOrd="0" presId="urn:microsoft.com/office/officeart/2018/2/layout/IconVerticalSolidList"/>
    <dgm:cxn modelId="{61A98A1F-CA34-406E-8CF4-8F1FA323F430}" type="presParOf" srcId="{8EA4B3A0-FF50-413B-8531-37B781F2B011}" destId="{63CCBAF5-366D-4543-97DE-8B445C3DDAD2}" srcOrd="2" destOrd="0" presId="urn:microsoft.com/office/officeart/2018/2/layout/IconVerticalSolidList"/>
    <dgm:cxn modelId="{87F70F5E-3B2E-4BB5-88D2-29539924C37C}" type="presParOf" srcId="{8EA4B3A0-FF50-413B-8531-37B781F2B011}" destId="{A1B9F0E6-612F-4B2E-A49B-0DAA376102B2}" srcOrd="3" destOrd="0" presId="urn:microsoft.com/office/officeart/2018/2/layout/IconVerticalSolidList"/>
    <dgm:cxn modelId="{80A19167-D636-44A1-A91D-6E3306F8B3E3}" type="presParOf" srcId="{895B4854-5F59-44E5-B118-ADC35BF92884}" destId="{F2748743-8EE8-494D-B6EE-107E2FDE3675}" srcOrd="1" destOrd="0" presId="urn:microsoft.com/office/officeart/2018/2/layout/IconVerticalSolidList"/>
    <dgm:cxn modelId="{785F24D1-1573-4EF0-B158-3F09D020FB7D}" type="presParOf" srcId="{895B4854-5F59-44E5-B118-ADC35BF92884}" destId="{B0E9B5E0-5B44-44C7-B41C-FDD44C976D50}" srcOrd="2" destOrd="0" presId="urn:microsoft.com/office/officeart/2018/2/layout/IconVerticalSolidList"/>
    <dgm:cxn modelId="{87455320-AD43-4E7D-BEA2-A1310F194834}" type="presParOf" srcId="{B0E9B5E0-5B44-44C7-B41C-FDD44C976D50}" destId="{9F9A6225-FED3-4BAA-97E5-BE3FA84321A1}" srcOrd="0" destOrd="0" presId="urn:microsoft.com/office/officeart/2018/2/layout/IconVerticalSolidList"/>
    <dgm:cxn modelId="{B197313E-2505-4D3B-B809-70847E29522F}" type="presParOf" srcId="{B0E9B5E0-5B44-44C7-B41C-FDD44C976D50}" destId="{412778A2-77D2-4F0C-8993-AE3B5F5EF207}" srcOrd="1" destOrd="0" presId="urn:microsoft.com/office/officeart/2018/2/layout/IconVerticalSolidList"/>
    <dgm:cxn modelId="{4D34F1AA-2312-4F7B-B4EC-A571FB351B10}" type="presParOf" srcId="{B0E9B5E0-5B44-44C7-B41C-FDD44C976D50}" destId="{1F01235D-A053-4774-875C-E3567F1A2877}" srcOrd="2" destOrd="0" presId="urn:microsoft.com/office/officeart/2018/2/layout/IconVerticalSolidList"/>
    <dgm:cxn modelId="{4495B2BE-CCC0-4125-B5FB-54BD0D47B14C}" type="presParOf" srcId="{B0E9B5E0-5B44-44C7-B41C-FDD44C976D50}" destId="{79A730C5-CF21-4598-823D-8C0685B75722}" srcOrd="3" destOrd="0" presId="urn:microsoft.com/office/officeart/2018/2/layout/IconVerticalSolidList"/>
    <dgm:cxn modelId="{D8A9175F-82AC-4339-8BAD-6F91A3241925}" type="presParOf" srcId="{895B4854-5F59-44E5-B118-ADC35BF92884}" destId="{38C9A56C-0DF3-4232-A296-C82C43FFC3C8}" srcOrd="3" destOrd="0" presId="urn:microsoft.com/office/officeart/2018/2/layout/IconVerticalSolidList"/>
    <dgm:cxn modelId="{D87E91EC-4480-4FC5-9CA0-5E091124496E}" type="presParOf" srcId="{895B4854-5F59-44E5-B118-ADC35BF92884}" destId="{C6931B8B-685E-4FE7-BC8B-79682DE5F896}" srcOrd="4" destOrd="0" presId="urn:microsoft.com/office/officeart/2018/2/layout/IconVerticalSolidList"/>
    <dgm:cxn modelId="{707A476A-F804-40E1-A3CE-1E30E96B2D60}" type="presParOf" srcId="{C6931B8B-685E-4FE7-BC8B-79682DE5F896}" destId="{5012405D-ECDC-44F4-A33B-3C1795042583}" srcOrd="0" destOrd="0" presId="urn:microsoft.com/office/officeart/2018/2/layout/IconVerticalSolidList"/>
    <dgm:cxn modelId="{969A3326-40D5-481A-9CA3-8659EFFA5322}" type="presParOf" srcId="{C6931B8B-685E-4FE7-BC8B-79682DE5F896}" destId="{CD0F945F-F62F-4596-BBEB-2D84D9783AFD}" srcOrd="1" destOrd="0" presId="urn:microsoft.com/office/officeart/2018/2/layout/IconVerticalSolidList"/>
    <dgm:cxn modelId="{81821058-C666-427E-98B1-E3255EA6E4F4}" type="presParOf" srcId="{C6931B8B-685E-4FE7-BC8B-79682DE5F896}" destId="{9404AB46-C4E2-4B35-8B0D-5E26939F11B7}" srcOrd="2" destOrd="0" presId="urn:microsoft.com/office/officeart/2018/2/layout/IconVerticalSolidList"/>
    <dgm:cxn modelId="{EAE41DF5-CDFB-4C06-B0A1-41E943A7C638}" type="presParOf" srcId="{C6931B8B-685E-4FE7-BC8B-79682DE5F896}" destId="{1D00E227-6921-4729-B6AE-F268BAA12E3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B486-56EF-4879-AABC-E96C12E8541B}">
      <dsp:nvSpPr>
        <dsp:cNvPr id="0" name=""/>
        <dsp:cNvSpPr/>
      </dsp:nvSpPr>
      <dsp:spPr>
        <a:xfrm>
          <a:off x="0" y="365653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Q___</a:t>
          </a:r>
        </a:p>
      </dsp:txBody>
      <dsp:txXfrm>
        <a:off x="0" y="365653"/>
        <a:ext cx="2539999" cy="1524000"/>
      </dsp:txXfrm>
    </dsp:sp>
    <dsp:sp modelId="{AC67B353-1F1A-4E7A-8368-7F80ECB0EC27}">
      <dsp:nvSpPr>
        <dsp:cNvPr id="0" name=""/>
        <dsp:cNvSpPr/>
      </dsp:nvSpPr>
      <dsp:spPr>
        <a:xfrm>
          <a:off x="2794000" y="365653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A___</a:t>
          </a:r>
        </a:p>
      </dsp:txBody>
      <dsp:txXfrm>
        <a:off x="2794000" y="365653"/>
        <a:ext cx="2539999" cy="1524000"/>
      </dsp:txXfrm>
    </dsp:sp>
    <dsp:sp modelId="{13F629C6-A294-478D-B75E-18E2960DAF38}">
      <dsp:nvSpPr>
        <dsp:cNvPr id="0" name=""/>
        <dsp:cNvSpPr/>
      </dsp:nvSpPr>
      <dsp:spPr>
        <a:xfrm>
          <a:off x="5587999" y="365653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R___</a:t>
          </a:r>
        </a:p>
      </dsp:txBody>
      <dsp:txXfrm>
        <a:off x="5587999" y="365653"/>
        <a:ext cx="2539999" cy="1524000"/>
      </dsp:txXfrm>
    </dsp:sp>
    <dsp:sp modelId="{51C042FE-D75E-427C-97CE-BA4BA60E359B}">
      <dsp:nvSpPr>
        <dsp:cNvPr id="0" name=""/>
        <dsp:cNvSpPr/>
      </dsp:nvSpPr>
      <dsp:spPr>
        <a:xfrm>
          <a:off x="1397000" y="2143654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P___</a:t>
          </a:r>
        </a:p>
      </dsp:txBody>
      <dsp:txXfrm>
        <a:off x="1397000" y="2143654"/>
        <a:ext cx="2539999" cy="1524000"/>
      </dsp:txXfrm>
    </dsp:sp>
    <dsp:sp modelId="{872B6228-34B2-4DE7-B38D-A1DB0F9DE34E}">
      <dsp:nvSpPr>
        <dsp:cNvPr id="0" name=""/>
        <dsp:cNvSpPr/>
      </dsp:nvSpPr>
      <dsp:spPr>
        <a:xfrm>
          <a:off x="4191000" y="2143654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L___</a:t>
          </a:r>
        </a:p>
      </dsp:txBody>
      <dsp:txXfrm>
        <a:off x="4191000" y="2143654"/>
        <a:ext cx="2539999" cy="152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B486-56EF-4879-AABC-E96C12E8541B}">
      <dsp:nvSpPr>
        <dsp:cNvPr id="0" name=""/>
        <dsp:cNvSpPr/>
      </dsp:nvSpPr>
      <dsp:spPr>
        <a:xfrm>
          <a:off x="0" y="365653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Questioning</a:t>
          </a:r>
        </a:p>
      </dsp:txBody>
      <dsp:txXfrm>
        <a:off x="0" y="365653"/>
        <a:ext cx="2539999" cy="1524000"/>
      </dsp:txXfrm>
    </dsp:sp>
    <dsp:sp modelId="{AC67B353-1F1A-4E7A-8368-7F80ECB0EC27}">
      <dsp:nvSpPr>
        <dsp:cNvPr id="0" name=""/>
        <dsp:cNvSpPr/>
      </dsp:nvSpPr>
      <dsp:spPr>
        <a:xfrm>
          <a:off x="2794000" y="365653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Analysis</a:t>
          </a:r>
        </a:p>
      </dsp:txBody>
      <dsp:txXfrm>
        <a:off x="2794000" y="365653"/>
        <a:ext cx="2539999" cy="1524000"/>
      </dsp:txXfrm>
    </dsp:sp>
    <dsp:sp modelId="{13F629C6-A294-478D-B75E-18E2960DAF38}">
      <dsp:nvSpPr>
        <dsp:cNvPr id="0" name=""/>
        <dsp:cNvSpPr/>
      </dsp:nvSpPr>
      <dsp:spPr>
        <a:xfrm>
          <a:off x="5587999" y="365653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Reason</a:t>
          </a:r>
        </a:p>
      </dsp:txBody>
      <dsp:txXfrm>
        <a:off x="5587999" y="365653"/>
        <a:ext cx="2539999" cy="1524000"/>
      </dsp:txXfrm>
    </dsp:sp>
    <dsp:sp modelId="{51C042FE-D75E-427C-97CE-BA4BA60E359B}">
      <dsp:nvSpPr>
        <dsp:cNvPr id="0" name=""/>
        <dsp:cNvSpPr/>
      </dsp:nvSpPr>
      <dsp:spPr>
        <a:xfrm>
          <a:off x="1397000" y="2143654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Perspectives</a:t>
          </a:r>
        </a:p>
      </dsp:txBody>
      <dsp:txXfrm>
        <a:off x="1397000" y="2143654"/>
        <a:ext cx="2539999" cy="1524000"/>
      </dsp:txXfrm>
    </dsp:sp>
    <dsp:sp modelId="{872B6228-34B2-4DE7-B38D-A1DB0F9DE34E}">
      <dsp:nvSpPr>
        <dsp:cNvPr id="0" name=""/>
        <dsp:cNvSpPr/>
      </dsp:nvSpPr>
      <dsp:spPr>
        <a:xfrm>
          <a:off x="4191000" y="2143654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Logic</a:t>
          </a:r>
        </a:p>
      </dsp:txBody>
      <dsp:txXfrm>
        <a:off x="4191000" y="2143654"/>
        <a:ext cx="2539999" cy="152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F066F-09A0-41DA-9F77-82A11CD744D9}">
      <dsp:nvSpPr>
        <dsp:cNvPr id="0" name=""/>
        <dsp:cNvSpPr/>
      </dsp:nvSpPr>
      <dsp:spPr>
        <a:xfrm>
          <a:off x="0" y="483"/>
          <a:ext cx="11468098" cy="11318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9C4F8-5B5E-4410-B09F-F3EA02A39057}">
      <dsp:nvSpPr>
        <dsp:cNvPr id="0" name=""/>
        <dsp:cNvSpPr/>
      </dsp:nvSpPr>
      <dsp:spPr>
        <a:xfrm>
          <a:off x="342380" y="255147"/>
          <a:ext cx="622510" cy="622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9F0E6-612F-4B2E-A49B-0DAA376102B2}">
      <dsp:nvSpPr>
        <dsp:cNvPr id="0" name=""/>
        <dsp:cNvSpPr/>
      </dsp:nvSpPr>
      <dsp:spPr>
        <a:xfrm>
          <a:off x="1307272" y="483"/>
          <a:ext cx="10160826" cy="1131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86" tIns="119786" rIns="119786" bIns="11978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baseline="0" dirty="0"/>
            <a:t>Name two types of argument. </a:t>
          </a:r>
          <a:endParaRPr lang="en-US" sz="2500" kern="1200" dirty="0"/>
        </a:p>
      </dsp:txBody>
      <dsp:txXfrm>
        <a:off x="1307272" y="483"/>
        <a:ext cx="10160826" cy="1131837"/>
      </dsp:txXfrm>
    </dsp:sp>
    <dsp:sp modelId="{9F9A6225-FED3-4BAA-97E5-BE3FA84321A1}">
      <dsp:nvSpPr>
        <dsp:cNvPr id="0" name=""/>
        <dsp:cNvSpPr/>
      </dsp:nvSpPr>
      <dsp:spPr>
        <a:xfrm>
          <a:off x="0" y="1415281"/>
          <a:ext cx="11468098" cy="11318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778A2-77D2-4F0C-8993-AE3B5F5EF207}">
      <dsp:nvSpPr>
        <dsp:cNvPr id="0" name=""/>
        <dsp:cNvSpPr/>
      </dsp:nvSpPr>
      <dsp:spPr>
        <a:xfrm>
          <a:off x="342380" y="1669944"/>
          <a:ext cx="622510" cy="6225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730C5-CF21-4598-823D-8C0685B75722}">
      <dsp:nvSpPr>
        <dsp:cNvPr id="0" name=""/>
        <dsp:cNvSpPr/>
      </dsp:nvSpPr>
      <dsp:spPr>
        <a:xfrm>
          <a:off x="1307272" y="1415281"/>
          <a:ext cx="10160826" cy="1131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86" tIns="119786" rIns="119786" bIns="11978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Explain</a:t>
          </a:r>
          <a:r>
            <a:rPr lang="en-US" sz="2500" kern="1200" baseline="0"/>
            <a:t> the difference between the two types.</a:t>
          </a:r>
          <a:endParaRPr lang="en-US" sz="2500" kern="1200" dirty="0"/>
        </a:p>
      </dsp:txBody>
      <dsp:txXfrm>
        <a:off x="1307272" y="1415281"/>
        <a:ext cx="10160826" cy="1131837"/>
      </dsp:txXfrm>
    </dsp:sp>
    <dsp:sp modelId="{5012405D-ECDC-44F4-A33B-3C1795042583}">
      <dsp:nvSpPr>
        <dsp:cNvPr id="0" name=""/>
        <dsp:cNvSpPr/>
      </dsp:nvSpPr>
      <dsp:spPr>
        <a:xfrm>
          <a:off x="0" y="2830078"/>
          <a:ext cx="11468098" cy="11318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F945F-F62F-4596-BBEB-2D84D9783AFD}">
      <dsp:nvSpPr>
        <dsp:cNvPr id="0" name=""/>
        <dsp:cNvSpPr/>
      </dsp:nvSpPr>
      <dsp:spPr>
        <a:xfrm>
          <a:off x="342380" y="3084741"/>
          <a:ext cx="622510" cy="6225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0E227-6921-4729-B6AE-F268BAA12E3C}">
      <dsp:nvSpPr>
        <dsp:cNvPr id="0" name=""/>
        <dsp:cNvSpPr/>
      </dsp:nvSpPr>
      <dsp:spPr>
        <a:xfrm>
          <a:off x="1307272" y="2830078"/>
          <a:ext cx="10160826" cy="1131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86" tIns="119786" rIns="119786" bIns="11978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questions can be asked to help identify arguments?</a:t>
          </a:r>
          <a:endParaRPr lang="en-US" sz="2500" kern="1200" dirty="0"/>
        </a:p>
      </dsp:txBody>
      <dsp:txXfrm>
        <a:off x="1307272" y="2830078"/>
        <a:ext cx="10160826" cy="1131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hyperlink" Target="https://www.theguardian.com/education/2020/sep/24/uk-universities-recruit-record-numbers-of-international-student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hyperlink" Target="https://www.theguardian.com/education/2020/sep/24/uk-universities-recruit-record-numbers-of-international-studen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10 – PART 10b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E724B3-E39E-4816-9B40-8BF1E922E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9"/>
    </mc:Choice>
    <mc:Fallback>
      <p:transition spd="slow" advTm="2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Identifying </a:t>
            </a:r>
            <a:r>
              <a:rPr lang="en-GB" b="0" dirty="0" err="1">
                <a:solidFill>
                  <a:prstClr val="black"/>
                </a:solidFill>
                <a:latin typeface="Calibri Light" panose="020F0302020204030204"/>
              </a:rPr>
              <a:t>arguments</a:t>
            </a:r>
            <a:r>
              <a:rPr lang="en-GB" dirty="0" err="1"/>
              <a:t>eek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4" y="2143125"/>
            <a:ext cx="11630025" cy="39465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questions to ask to help identify arguments: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point of producing the text?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main message I am supposed to take from this?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author want me to believe or accept?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reasons have they offered to support their position?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CONTRIBUTING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irror&#10;&#10;Description automatically generated">
            <a:extLst>
              <a:ext uri="{FF2B5EF4-FFF2-40B4-BE49-F238E27FC236}">
                <a16:creationId xmlns:a16="http://schemas.microsoft.com/office/drawing/2014/main" id="{7144B3FE-1096-4E0D-BC35-C05BC4263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809625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87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Identifying </a:t>
            </a:r>
            <a:r>
              <a:rPr lang="en-GB" b="0" dirty="0" err="1">
                <a:solidFill>
                  <a:prstClr val="black"/>
                </a:solidFill>
                <a:latin typeface="Calibri Light" panose="020F0302020204030204"/>
              </a:rPr>
              <a:t>arguments</a:t>
            </a:r>
            <a:r>
              <a:rPr lang="en-GB" dirty="0" err="1"/>
              <a:t>eek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4" y="2143125"/>
            <a:ext cx="11630025" cy="39465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questions to ask to help identify arguments: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point of producing the text?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main message I am supposed to take from this?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author want me to believe or accept?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reasons have they offered to support their position?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CONTRIBUTING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NEW: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the author trying to persuade me to their point of view?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irror&#10;&#10;Description automatically generated">
            <a:extLst>
              <a:ext uri="{FF2B5EF4-FFF2-40B4-BE49-F238E27FC236}">
                <a16:creationId xmlns:a16="http://schemas.microsoft.com/office/drawing/2014/main" id="{7144B3FE-1096-4E0D-BC35-C05BC426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809625"/>
            <a:ext cx="2667000" cy="266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F3BA2D-66A9-41E6-A790-754650930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2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63"/>
    </mc:Choice>
    <mc:Fallback>
      <p:transition spd="slow" advTm="13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000125"/>
            <a:ext cx="11087099" cy="9620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</a:rPr>
              <a:t>Argument Analysis</a:t>
            </a:r>
            <a:endParaRPr lang="en-GB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925" y="2066926"/>
            <a:ext cx="11185525" cy="44958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Universities and Colleges Admissions Service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said UK universities enjoyed a 9% increase in the number of undergraduate students from outside the UK and the EU starting their studies this autumn, rising to a new record total of 44,300.”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UK universities are on course to recruit record numbers of international students during the global pandemic, defying predictions of financial disaster, the latest admissions figures reveal.”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R. (2020) ‘UK Universities recruit record numbers of international students’, </a:t>
            </a:r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Guardian,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September.  Available at: </a:t>
            </a:r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https://www.theguardian.com/education/2020/sep/24/uk-universities-recruit-record-numbers-of-international-students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(Accessed: 23 October 2020)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460F8D-3D50-4224-B528-70FDD375F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3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946"/>
    </mc:Choice>
    <mc:Fallback>
      <p:transition spd="slow" advTm="2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000125"/>
            <a:ext cx="11087099" cy="9620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</a:rPr>
              <a:t>Argument Analysis</a:t>
            </a:r>
            <a:endParaRPr lang="en-GB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925" y="2066926"/>
            <a:ext cx="11185525" cy="44958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Universities and Colleges Admissions Service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said UK universities enjoyed a 9% increase in the number of undergraduate students from outside the UK and the EU starting their studies this autumn, rising to a new record total of 44,300.”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UK universities are on course to recruit record numbers of international students during the global pandemic, defying predictions of financial disaster, the latest admissions figures reveal.”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OVERALL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R. (2020) ‘UK Universities recruit record numbers of international students’, </a:t>
            </a:r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Guardian,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September.  Available at: </a:t>
            </a:r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https://www.theguardian.com/education/2020/sep/24/uk-universities-recruit-record-numbers-of-international-students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(Accessed: 23 October 2020)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3117BE-FA2D-4E22-B5C8-F5D482B09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49"/>
    </mc:Choice>
    <mc:Fallback>
      <p:transition spd="slow" advTm="21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768348"/>
            <a:ext cx="10506075" cy="1746252"/>
          </a:xfrm>
        </p:spPr>
        <p:txBody>
          <a:bodyPr/>
          <a:lstStyle/>
          <a:p>
            <a:r>
              <a:rPr lang="en-GB" dirty="0"/>
              <a:t>1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181224"/>
            <a:ext cx="10756901" cy="39084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Cottrell’s (2017) Six Aspects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S_______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B6847-7445-45DE-91DF-2A196A00998E}"/>
              </a:ext>
            </a:extLst>
          </p:cNvPr>
          <p:cNvSpPr txBox="1"/>
          <p:nvPr/>
        </p:nvSpPr>
        <p:spPr>
          <a:xfrm>
            <a:off x="685800" y="1085850"/>
            <a:ext cx="84939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Recognising an Argument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29AF2A03-44C5-4EB4-960D-4E20C1A03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2" y="2251970"/>
            <a:ext cx="3124200" cy="30003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4D708D-C460-4F9A-8844-048E676F5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45"/>
    </mc:Choice>
    <mc:Fallback>
      <p:transition spd="slow" advTm="13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768348"/>
            <a:ext cx="10506075" cy="1746252"/>
          </a:xfrm>
        </p:spPr>
        <p:txBody>
          <a:bodyPr/>
          <a:lstStyle/>
          <a:p>
            <a:r>
              <a:rPr lang="en-GB" dirty="0"/>
              <a:t>1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181224"/>
            <a:ext cx="10756901" cy="39084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Cottrell’s (2017) Six Aspects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Reasons/propositions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line of reasoning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Persuasion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words and phrases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B6847-7445-45DE-91DF-2A196A00998E}"/>
              </a:ext>
            </a:extLst>
          </p:cNvPr>
          <p:cNvSpPr txBox="1"/>
          <p:nvPr/>
        </p:nvSpPr>
        <p:spPr>
          <a:xfrm>
            <a:off x="685800" y="1085850"/>
            <a:ext cx="84939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Recognising an Argument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29AF2A03-44C5-4EB4-960D-4E20C1A03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2" y="2251970"/>
            <a:ext cx="3124200" cy="30003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C2D26-BBEA-418F-9CDA-EC1266A28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92"/>
    </mc:Choice>
    <mc:Fallback>
      <p:transition spd="slow" advTm="10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6" y="876300"/>
            <a:ext cx="11185526" cy="14859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Recognising an Argument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lang="en-GB" sz="5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714500"/>
            <a:ext cx="11004551" cy="437515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Authors have a position or a point of view that they attempt to persuade their audience to accept.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Reasons/propositions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provided to support the conclusion.  Reasons are also referred to as ‘contributing arguments’ or ‘propositions’.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line of reasoning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set of reasons presented in a logical order.  It is like a path leading the audience through the reasons, in steps, towards the desired conclusion.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Arguments lead towards this.  It would normally be the position that the author wants you to accept.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Persuasion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purpose of the argument is to persuade the audience to a point of view.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words and phrases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help the audience follow the direction of the argument.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therefore, as a consequence, finally.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532400AE-E52C-4331-B4D9-403267881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251" y="5272111"/>
            <a:ext cx="1108402" cy="10644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AE527F-9AEA-4D30-81B4-AD828B826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5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70"/>
    </mc:Choice>
    <mc:Fallback>
      <p:transition spd="slow" advTm="7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eviewed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online lecture videos from week 2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types of arguments and how to identify them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B9C13E-B0D1-4127-9C1D-1B1F4DCAF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4"/>
    </mc:Choice>
    <mc:Fallback>
      <p:transition spd="slow" advTm="1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10 Part 10c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677A9C-CAF6-4C3A-A9AE-3B470F1B1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0"/>
    </mc:Choice>
    <mc:Fallback>
      <p:transition spd="slow" advTm="2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10b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the online lecture videos from week 2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types of arguments and how to identify them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ECF334-BC78-4006-9210-3C5E1D748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8"/>
    </mc:Choice>
    <mc:Fallback>
      <p:transition spd="slow" advTm="2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90625"/>
            <a:ext cx="11687175" cy="1009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Keywords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6" y="2609850"/>
            <a:ext cx="11280776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8AAD2B-4FD9-405C-91E5-28CEEAB7C6F1}"/>
              </a:ext>
            </a:extLst>
          </p:cNvPr>
          <p:cNvGraphicFramePr/>
          <p:nvPr/>
        </p:nvGraphicFramePr>
        <p:xfrm>
          <a:off x="2032000" y="2105025"/>
          <a:ext cx="8128000" cy="403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9E91EB-AF68-4429-8B7B-985E7DF2C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0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65"/>
    </mc:Choice>
    <mc:Fallback>
      <p:transition spd="slow" advTm="7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90625"/>
            <a:ext cx="11687175" cy="1009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Keywords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6" y="2609850"/>
            <a:ext cx="11280776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8AAD2B-4FD9-405C-91E5-28CEEAB7C6F1}"/>
              </a:ext>
            </a:extLst>
          </p:cNvPr>
          <p:cNvGraphicFramePr/>
          <p:nvPr/>
        </p:nvGraphicFramePr>
        <p:xfrm>
          <a:off x="2032000" y="2105025"/>
          <a:ext cx="8128000" cy="403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5F0D0D-CDF8-40EE-AAE3-C765C2317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0"/>
    </mc:Choice>
    <mc:Fallback>
      <p:transition spd="slow" advTm="8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1190625"/>
            <a:ext cx="11391900" cy="8191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Review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The Argument</a:t>
            </a:r>
            <a:endParaRPr lang="en-GB" sz="5400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E61FD7A-D170-4570-979C-FE115FCFB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855152"/>
              </p:ext>
            </p:extLst>
          </p:nvPr>
        </p:nvGraphicFramePr>
        <p:xfrm>
          <a:off x="361950" y="2400300"/>
          <a:ext cx="11468099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B19FC1-7AB9-41DD-BA4F-0FAD53614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40"/>
    </mc:Choice>
    <mc:Fallback>
      <p:transition spd="slow" advTm="130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Two types </a:t>
            </a:r>
            <a:r>
              <a:rPr lang="en-GB" b="0">
                <a:solidFill>
                  <a:prstClr val="black"/>
                </a:solidFill>
                <a:latin typeface="Calibri Light" panose="020F0302020204030204"/>
              </a:rPr>
              <a:t>of argument</a:t>
            </a:r>
            <a:r>
              <a:rPr lang="en-GB"/>
              <a:t> </a:t>
            </a:r>
            <a:r>
              <a:rPr lang="en-GB" dirty="0"/>
              <a:t>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Argument = presents the author’s position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Arguments = a line of reasoning;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set of reasons to support the overall argument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613625-40EF-4452-93B9-02BA68BA2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57"/>
    </mc:Choice>
    <mc:Fallback>
      <p:transition spd="slow" advTm="11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90625"/>
            <a:ext cx="6724650" cy="333376"/>
          </a:xfrm>
        </p:spPr>
        <p:txBody>
          <a:bodyPr/>
          <a:lstStyle/>
          <a:p>
            <a:r>
              <a:rPr lang="en-GB" dirty="0"/>
              <a:t>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5" y="962025"/>
            <a:ext cx="11033126" cy="5829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Online learning is providing new ways for students to complete their studies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u="sng" dirty="0">
                <a:solidFill>
                  <a:srgbClr val="00B0F0"/>
                </a:solidFill>
                <a:latin typeface="Calibri" panose="020F0502020204030204"/>
              </a:rPr>
              <a:t>C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ontributing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arguments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learning </a:t>
            </a: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cannot replace face-to-face-learning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arguments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rgbClr val="00B0F0"/>
                </a:solidFill>
                <a:latin typeface="Calibri" panose="020F0502020204030204"/>
              </a:rPr>
              <a:t>??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0CE450-A48D-4B17-96B9-0AEDF14FD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1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45"/>
    </mc:Choice>
    <mc:Fallback>
      <p:transition spd="slow" advTm="16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90625"/>
            <a:ext cx="6724650" cy="333376"/>
          </a:xfrm>
        </p:spPr>
        <p:txBody>
          <a:bodyPr/>
          <a:lstStyle/>
          <a:p>
            <a:r>
              <a:rPr lang="en-GB" dirty="0"/>
              <a:t>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5" y="752475"/>
            <a:ext cx="11033126" cy="60388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Online learning is providing new ways for students to complete their studies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u="sng" dirty="0">
                <a:solidFill>
                  <a:srgbClr val="00B0F0"/>
                </a:solidFill>
                <a:latin typeface="Calibri" panose="020F0502020204030204"/>
              </a:rPr>
              <a:t>C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ontributing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arguments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can attend classes</a:t>
            </a:r>
            <a:r>
              <a:rPr lang="en-GB" sz="2800" dirty="0">
                <a:solidFill>
                  <a:srgbClr val="00B0F0"/>
                </a:solidFill>
                <a:latin typeface="Calibri" panose="020F0502020204030204"/>
              </a:rPr>
              <a:t> without even leaving home.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Studying online provides opportunities to review recorded classes.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learning </a:t>
            </a: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cannot replace face-to-face-learning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arguments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Face-to-face classes provide a more rounded experience.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rgbClr val="00B0F0"/>
                </a:solidFill>
                <a:latin typeface="Calibri" panose="020F0502020204030204"/>
              </a:rPr>
              <a:t>Studying in a live class with other students can be much more stimulating as students can interact more easily with one another.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4E92E5-8758-4BCD-9FB3-9371D3DFE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68"/>
    </mc:Choice>
    <mc:Fallback>
      <p:transition spd="slow" advTm="16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Identifying arguments</a:t>
            </a:r>
            <a:r>
              <a:rPr lang="en-GB" dirty="0"/>
              <a:t>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2143125"/>
            <a:ext cx="10785476" cy="39465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questions to ask to help identify arguments: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point of producing the text?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main message I am supposed to take from this?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author want me to believe or accept?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reasons have they offered to support their position?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irror&#10;&#10;Description automatically generated">
            <a:extLst>
              <a:ext uri="{FF2B5EF4-FFF2-40B4-BE49-F238E27FC236}">
                <a16:creationId xmlns:a16="http://schemas.microsoft.com/office/drawing/2014/main" id="{7144B3FE-1096-4E0D-BC35-C05BC426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191000"/>
            <a:ext cx="2667000" cy="266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D67FFC-4E64-47B1-8DF8-E8282E21D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25"/>
    </mc:Choice>
    <mc:Fallback>
      <p:transition spd="slow" advTm="14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922</Words>
  <Application>Microsoft Office PowerPoint</Application>
  <PresentationFormat>Widescreen</PresentationFormat>
  <Paragraphs>120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10beek 1 Aims</vt:lpstr>
      <vt:lpstr>Critical Thinking Keywords Aims</vt:lpstr>
      <vt:lpstr>Critical Thinking Keywords Aims</vt:lpstr>
      <vt:lpstr> Review: The Argument</vt:lpstr>
      <vt:lpstr>Two types of argument 1  </vt:lpstr>
      <vt:lpstr>1  </vt:lpstr>
      <vt:lpstr>1  </vt:lpstr>
      <vt:lpstr>Identifying arguments1  </vt:lpstr>
      <vt:lpstr>Identifying argumentseek 1  </vt:lpstr>
      <vt:lpstr>Identifying argumentseek 1  </vt:lpstr>
      <vt:lpstr>Argument Analysis</vt:lpstr>
      <vt:lpstr>Argument Analysis</vt:lpstr>
      <vt:lpstr>1 </vt:lpstr>
      <vt:lpstr>1 </vt:lpstr>
      <vt:lpstr>Recognising an Argument 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14</cp:revision>
  <dcterms:created xsi:type="dcterms:W3CDTF">2020-12-10T09:47:54Z</dcterms:created>
  <dcterms:modified xsi:type="dcterms:W3CDTF">2020-12-10T11:10:33Z</dcterms:modified>
</cp:coreProperties>
</file>