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3" r:id="rId2"/>
    <p:sldId id="452" r:id="rId3"/>
    <p:sldId id="483" r:id="rId4"/>
    <p:sldId id="484" r:id="rId5"/>
    <p:sldId id="477" r:id="rId6"/>
    <p:sldId id="476" r:id="rId7"/>
    <p:sldId id="489" r:id="rId8"/>
    <p:sldId id="490" r:id="rId9"/>
    <p:sldId id="491" r:id="rId10"/>
    <p:sldId id="492" r:id="rId11"/>
    <p:sldId id="500" r:id="rId12"/>
    <p:sldId id="498" r:id="rId13"/>
    <p:sldId id="496" r:id="rId14"/>
    <p:sldId id="482" r:id="rId15"/>
    <p:sldId id="4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7D1C19-DC94-471F-9670-7B57E0852537}" type="doc">
      <dgm:prSet loTypeId="urn:microsoft.com/office/officeart/2011/layout/HexagonRadial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52F262E-48AC-4945-A2C9-2499E6BAE28F}">
      <dgm:prSet phldrT="[Text]"/>
      <dgm:spPr/>
      <dgm:t>
        <a:bodyPr/>
        <a:lstStyle/>
        <a:p>
          <a:r>
            <a:rPr lang="en-GB" dirty="0">
              <a:solidFill>
                <a:srgbClr val="0070C0"/>
              </a:solidFill>
            </a:rPr>
            <a:t>Clearly structured</a:t>
          </a:r>
        </a:p>
      </dgm:t>
    </dgm:pt>
    <dgm:pt modelId="{9B802BC3-1EF0-4CAD-9517-9406977CD5E2}" type="parTrans" cxnId="{5BBC96D3-1432-4D31-BF0D-500BF96E1014}">
      <dgm:prSet/>
      <dgm:spPr/>
      <dgm:t>
        <a:bodyPr/>
        <a:lstStyle/>
        <a:p>
          <a:endParaRPr lang="en-GB"/>
        </a:p>
      </dgm:t>
    </dgm:pt>
    <dgm:pt modelId="{5A21B585-E3E1-4DA9-B90C-B556B0433535}" type="sibTrans" cxnId="{5BBC96D3-1432-4D31-BF0D-500BF96E1014}">
      <dgm:prSet/>
      <dgm:spPr/>
      <dgm:t>
        <a:bodyPr/>
        <a:lstStyle/>
        <a:p>
          <a:endParaRPr lang="en-GB"/>
        </a:p>
      </dgm:t>
    </dgm:pt>
    <dgm:pt modelId="{65FEE470-8AC2-4FA5-AF53-68F216721F86}">
      <dgm:prSet phldrT="[Text]"/>
      <dgm:spPr/>
      <dgm:t>
        <a:bodyPr/>
        <a:lstStyle/>
        <a:p>
          <a:r>
            <a:rPr lang="en-GB" dirty="0">
              <a:solidFill>
                <a:srgbClr val="0070C0"/>
              </a:solidFill>
            </a:rPr>
            <a:t>Reliable</a:t>
          </a:r>
        </a:p>
      </dgm:t>
    </dgm:pt>
    <dgm:pt modelId="{F55C5523-2738-4A80-A059-A041C2FDE2DA}" type="parTrans" cxnId="{20DBA3FF-D4AF-4F5B-BEFA-BAEC793D512D}">
      <dgm:prSet/>
      <dgm:spPr/>
      <dgm:t>
        <a:bodyPr/>
        <a:lstStyle/>
        <a:p>
          <a:endParaRPr lang="en-GB"/>
        </a:p>
      </dgm:t>
    </dgm:pt>
    <dgm:pt modelId="{411FB9C3-B400-4BF9-8715-E77BDAFB08DA}" type="sibTrans" cxnId="{20DBA3FF-D4AF-4F5B-BEFA-BAEC793D512D}">
      <dgm:prSet/>
      <dgm:spPr/>
      <dgm:t>
        <a:bodyPr/>
        <a:lstStyle/>
        <a:p>
          <a:endParaRPr lang="en-GB"/>
        </a:p>
      </dgm:t>
    </dgm:pt>
    <dgm:pt modelId="{E2CD2B3F-2760-431D-A7B5-1AB8DAD57DAC}">
      <dgm:prSet phldrT="[Text]"/>
      <dgm:spPr/>
      <dgm:t>
        <a:bodyPr/>
        <a:lstStyle/>
        <a:p>
          <a:r>
            <a:rPr lang="en-GB" dirty="0">
              <a:solidFill>
                <a:srgbClr val="0070C0"/>
              </a:solidFill>
            </a:rPr>
            <a:t>Accurate</a:t>
          </a:r>
        </a:p>
      </dgm:t>
    </dgm:pt>
    <dgm:pt modelId="{E4C4C93A-506B-41EB-BFF7-D25C902A7A05}" type="parTrans" cxnId="{BF0616AF-417F-494B-83C7-1C77EA74C812}">
      <dgm:prSet/>
      <dgm:spPr/>
      <dgm:t>
        <a:bodyPr/>
        <a:lstStyle/>
        <a:p>
          <a:endParaRPr lang="en-GB"/>
        </a:p>
      </dgm:t>
    </dgm:pt>
    <dgm:pt modelId="{399B6B8E-4DFC-4DAE-BB5B-4880F660E763}" type="sibTrans" cxnId="{BF0616AF-417F-494B-83C7-1C77EA74C812}">
      <dgm:prSet/>
      <dgm:spPr/>
      <dgm:t>
        <a:bodyPr/>
        <a:lstStyle/>
        <a:p>
          <a:endParaRPr lang="en-GB"/>
        </a:p>
      </dgm:t>
    </dgm:pt>
    <dgm:pt modelId="{D325F8EE-267F-499F-85DD-077800865DFD}">
      <dgm:prSet phldrT="[Text]"/>
      <dgm:spPr/>
      <dgm:t>
        <a:bodyPr/>
        <a:lstStyle/>
        <a:p>
          <a:r>
            <a:rPr lang="en-GB" dirty="0">
              <a:solidFill>
                <a:srgbClr val="0070C0"/>
              </a:solidFill>
            </a:rPr>
            <a:t>Coherent</a:t>
          </a:r>
        </a:p>
      </dgm:t>
    </dgm:pt>
    <dgm:pt modelId="{1108DC54-034D-45A9-BCF9-CDAA9037A63E}" type="parTrans" cxnId="{45D6DEAF-8338-4C22-A90C-C5A4D9FB6700}">
      <dgm:prSet/>
      <dgm:spPr/>
      <dgm:t>
        <a:bodyPr/>
        <a:lstStyle/>
        <a:p>
          <a:endParaRPr lang="en-GB"/>
        </a:p>
      </dgm:t>
    </dgm:pt>
    <dgm:pt modelId="{908AC472-4733-47C7-84D2-EDE70EF6360C}" type="sibTrans" cxnId="{45D6DEAF-8338-4C22-A90C-C5A4D9FB6700}">
      <dgm:prSet/>
      <dgm:spPr/>
      <dgm:t>
        <a:bodyPr/>
        <a:lstStyle/>
        <a:p>
          <a:endParaRPr lang="en-GB"/>
        </a:p>
      </dgm:t>
    </dgm:pt>
    <dgm:pt modelId="{D8BD29C1-F3A3-4DDB-A0B8-A55DDFB60983}">
      <dgm:prSet phldrT="[Text]"/>
      <dgm:spPr/>
      <dgm:t>
        <a:bodyPr/>
        <a:lstStyle/>
        <a:p>
          <a:r>
            <a:rPr lang="en-GB" dirty="0">
              <a:solidFill>
                <a:srgbClr val="0070C0"/>
              </a:solidFill>
            </a:rPr>
            <a:t>Well-considered</a:t>
          </a:r>
        </a:p>
      </dgm:t>
    </dgm:pt>
    <dgm:pt modelId="{BD0924B3-0FC7-4014-8271-7E9E392125F3}" type="parTrans" cxnId="{CBB1E0D8-A4CA-4454-A979-E51A28A1BF2F}">
      <dgm:prSet/>
      <dgm:spPr/>
      <dgm:t>
        <a:bodyPr/>
        <a:lstStyle/>
        <a:p>
          <a:endParaRPr lang="en-GB"/>
        </a:p>
      </dgm:t>
    </dgm:pt>
    <dgm:pt modelId="{2F061BE6-79B8-480D-9591-EEEC95C5B1F9}" type="sibTrans" cxnId="{CBB1E0D8-A4CA-4454-A979-E51A28A1BF2F}">
      <dgm:prSet/>
      <dgm:spPr/>
      <dgm:t>
        <a:bodyPr/>
        <a:lstStyle/>
        <a:p>
          <a:endParaRPr lang="en-GB"/>
        </a:p>
      </dgm:t>
    </dgm:pt>
    <dgm:pt modelId="{5DC7407F-22B0-4954-AC70-AA2F7924EE15}">
      <dgm:prSet phldrT="[Text]"/>
      <dgm:spPr/>
      <dgm:t>
        <a:bodyPr/>
        <a:lstStyle/>
        <a:p>
          <a:r>
            <a:rPr lang="en-GB" dirty="0">
              <a:solidFill>
                <a:srgbClr val="0070C0"/>
              </a:solidFill>
            </a:rPr>
            <a:t>Logical</a:t>
          </a:r>
        </a:p>
      </dgm:t>
    </dgm:pt>
    <dgm:pt modelId="{815E6B5A-85E2-40AF-8CEA-D6BCFEE05BA7}" type="parTrans" cxnId="{7F552D79-0560-4552-9544-7AB5A6772907}">
      <dgm:prSet/>
      <dgm:spPr/>
      <dgm:t>
        <a:bodyPr/>
        <a:lstStyle/>
        <a:p>
          <a:endParaRPr lang="en-GB"/>
        </a:p>
      </dgm:t>
    </dgm:pt>
    <dgm:pt modelId="{1A357E50-686E-4B6D-B26D-0413D7B732E5}" type="sibTrans" cxnId="{7F552D79-0560-4552-9544-7AB5A6772907}">
      <dgm:prSet/>
      <dgm:spPr/>
      <dgm:t>
        <a:bodyPr/>
        <a:lstStyle/>
        <a:p>
          <a:endParaRPr lang="en-GB"/>
        </a:p>
      </dgm:t>
    </dgm:pt>
    <dgm:pt modelId="{CA002981-363F-4EF9-B1E1-3DD8DF682865}">
      <dgm:prSet phldrT="[Text]"/>
      <dgm:spPr/>
      <dgm:t>
        <a:bodyPr/>
        <a:lstStyle/>
        <a:p>
          <a:r>
            <a:rPr lang="en-GB" dirty="0">
              <a:solidFill>
                <a:srgbClr val="0070C0"/>
              </a:solidFill>
            </a:rPr>
            <a:t>Objective</a:t>
          </a:r>
        </a:p>
      </dgm:t>
    </dgm:pt>
    <dgm:pt modelId="{47C036AD-5738-49BF-8A6C-7AF6AFFB287F}" type="parTrans" cxnId="{75354753-196C-4902-A7A4-B88BEB2E51D0}">
      <dgm:prSet/>
      <dgm:spPr/>
      <dgm:t>
        <a:bodyPr/>
        <a:lstStyle/>
        <a:p>
          <a:endParaRPr lang="en-GB"/>
        </a:p>
      </dgm:t>
    </dgm:pt>
    <dgm:pt modelId="{06F477E0-DEF8-4B7C-85F1-26452A058035}" type="sibTrans" cxnId="{75354753-196C-4902-A7A4-B88BEB2E51D0}">
      <dgm:prSet/>
      <dgm:spPr/>
      <dgm:t>
        <a:bodyPr/>
        <a:lstStyle/>
        <a:p>
          <a:endParaRPr lang="en-GB"/>
        </a:p>
      </dgm:t>
    </dgm:pt>
    <dgm:pt modelId="{4E058BD5-2D01-4D91-B05D-EDA899398C83}" type="pres">
      <dgm:prSet presAssocID="{EB7D1C19-DC94-471F-9670-7B57E085253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5A9F619-1A33-49FA-A905-6B43A51D35B2}" type="pres">
      <dgm:prSet presAssocID="{852F262E-48AC-4945-A2C9-2499E6BAE28F}" presName="Parent" presStyleLbl="node0" presStyleIdx="0" presStyleCnt="1">
        <dgm:presLayoutVars>
          <dgm:chMax val="6"/>
          <dgm:chPref val="6"/>
        </dgm:presLayoutVars>
      </dgm:prSet>
      <dgm:spPr/>
    </dgm:pt>
    <dgm:pt modelId="{E9DBE5E8-5ECD-4BA1-B263-F3A82C1DAF1C}" type="pres">
      <dgm:prSet presAssocID="{65FEE470-8AC2-4FA5-AF53-68F216721F86}" presName="Accent1" presStyleCnt="0"/>
      <dgm:spPr/>
    </dgm:pt>
    <dgm:pt modelId="{EF34BBBE-D697-4E47-9458-26E8F3D506FD}" type="pres">
      <dgm:prSet presAssocID="{65FEE470-8AC2-4FA5-AF53-68F216721F86}" presName="Accent" presStyleLbl="bgShp" presStyleIdx="0" presStyleCnt="6"/>
      <dgm:spPr/>
    </dgm:pt>
    <dgm:pt modelId="{BA1F1197-1463-43BD-948C-53F264C09C5C}" type="pres">
      <dgm:prSet presAssocID="{65FEE470-8AC2-4FA5-AF53-68F216721F86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20AB8912-7947-4198-9A91-4EAAB55BAC55}" type="pres">
      <dgm:prSet presAssocID="{E2CD2B3F-2760-431D-A7B5-1AB8DAD57DAC}" presName="Accent2" presStyleCnt="0"/>
      <dgm:spPr/>
    </dgm:pt>
    <dgm:pt modelId="{4485395E-0E1E-41E7-9A71-174B97A9DCDD}" type="pres">
      <dgm:prSet presAssocID="{E2CD2B3F-2760-431D-A7B5-1AB8DAD57DAC}" presName="Accent" presStyleLbl="bgShp" presStyleIdx="1" presStyleCnt="6"/>
      <dgm:spPr/>
    </dgm:pt>
    <dgm:pt modelId="{B985F984-5FA5-4A27-B6B0-13A5C50C3941}" type="pres">
      <dgm:prSet presAssocID="{E2CD2B3F-2760-431D-A7B5-1AB8DAD57DAC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B8241C35-AB87-4B56-BB76-16DF96ED83E0}" type="pres">
      <dgm:prSet presAssocID="{D325F8EE-267F-499F-85DD-077800865DFD}" presName="Accent3" presStyleCnt="0"/>
      <dgm:spPr/>
    </dgm:pt>
    <dgm:pt modelId="{DCDBC531-BB0F-457B-A2E2-4492D4221149}" type="pres">
      <dgm:prSet presAssocID="{D325F8EE-267F-499F-85DD-077800865DFD}" presName="Accent" presStyleLbl="bgShp" presStyleIdx="2" presStyleCnt="6"/>
      <dgm:spPr/>
    </dgm:pt>
    <dgm:pt modelId="{45055622-AD9A-4046-B472-E5EC83F324FA}" type="pres">
      <dgm:prSet presAssocID="{D325F8EE-267F-499F-85DD-077800865DFD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FC62D26-7714-4C85-9E82-A1AA1386733D}" type="pres">
      <dgm:prSet presAssocID="{D8BD29C1-F3A3-4DDB-A0B8-A55DDFB60983}" presName="Accent4" presStyleCnt="0"/>
      <dgm:spPr/>
    </dgm:pt>
    <dgm:pt modelId="{AFD72E14-88C6-4EB3-9553-B495C2BE9B28}" type="pres">
      <dgm:prSet presAssocID="{D8BD29C1-F3A3-4DDB-A0B8-A55DDFB60983}" presName="Accent" presStyleLbl="bgShp" presStyleIdx="3" presStyleCnt="6"/>
      <dgm:spPr/>
    </dgm:pt>
    <dgm:pt modelId="{20D25996-BCBE-437A-8B4B-CD88E8696C43}" type="pres">
      <dgm:prSet presAssocID="{D8BD29C1-F3A3-4DDB-A0B8-A55DDFB60983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89484C3D-E59F-45A1-AF44-DC60A4C338B9}" type="pres">
      <dgm:prSet presAssocID="{5DC7407F-22B0-4954-AC70-AA2F7924EE15}" presName="Accent5" presStyleCnt="0"/>
      <dgm:spPr/>
    </dgm:pt>
    <dgm:pt modelId="{3AF5DEEC-28EC-4508-B2C6-1D945DC50CA1}" type="pres">
      <dgm:prSet presAssocID="{5DC7407F-22B0-4954-AC70-AA2F7924EE15}" presName="Accent" presStyleLbl="bgShp" presStyleIdx="4" presStyleCnt="6"/>
      <dgm:spPr/>
    </dgm:pt>
    <dgm:pt modelId="{2082B881-7FDA-4123-B751-2E22973EE0EC}" type="pres">
      <dgm:prSet presAssocID="{5DC7407F-22B0-4954-AC70-AA2F7924EE15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B1E466F4-52F7-4E83-8047-D7C43CEE8F1A}" type="pres">
      <dgm:prSet presAssocID="{CA002981-363F-4EF9-B1E1-3DD8DF682865}" presName="Accent6" presStyleCnt="0"/>
      <dgm:spPr/>
    </dgm:pt>
    <dgm:pt modelId="{C7FC2088-766C-4F22-AA91-C42D4678F988}" type="pres">
      <dgm:prSet presAssocID="{CA002981-363F-4EF9-B1E1-3DD8DF682865}" presName="Accent" presStyleLbl="bgShp" presStyleIdx="5" presStyleCnt="6"/>
      <dgm:spPr/>
    </dgm:pt>
    <dgm:pt modelId="{7DE3E362-B9A4-464F-B918-D33C5DE2A26E}" type="pres">
      <dgm:prSet presAssocID="{CA002981-363F-4EF9-B1E1-3DD8DF682865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0991266-41A2-4416-A220-8A701255BE9B}" type="presOf" srcId="{65FEE470-8AC2-4FA5-AF53-68F216721F86}" destId="{BA1F1197-1463-43BD-948C-53F264C09C5C}" srcOrd="0" destOrd="0" presId="urn:microsoft.com/office/officeart/2011/layout/HexagonRadial"/>
    <dgm:cxn modelId="{45348348-E524-4245-98C0-13A06E61C4A8}" type="presOf" srcId="{852F262E-48AC-4945-A2C9-2499E6BAE28F}" destId="{75A9F619-1A33-49FA-A905-6B43A51D35B2}" srcOrd="0" destOrd="0" presId="urn:microsoft.com/office/officeart/2011/layout/HexagonRadial"/>
    <dgm:cxn modelId="{5B35B568-37A4-4E76-A281-53095881CB17}" type="presOf" srcId="{D325F8EE-267F-499F-85DD-077800865DFD}" destId="{45055622-AD9A-4046-B472-E5EC83F324FA}" srcOrd="0" destOrd="0" presId="urn:microsoft.com/office/officeart/2011/layout/HexagonRadial"/>
    <dgm:cxn modelId="{D717346E-6AD5-40A4-A8D5-C4434C678FC2}" type="presOf" srcId="{EB7D1C19-DC94-471F-9670-7B57E0852537}" destId="{4E058BD5-2D01-4D91-B05D-EDA899398C83}" srcOrd="0" destOrd="0" presId="urn:microsoft.com/office/officeart/2011/layout/HexagonRadial"/>
    <dgm:cxn modelId="{75354753-196C-4902-A7A4-B88BEB2E51D0}" srcId="{852F262E-48AC-4945-A2C9-2499E6BAE28F}" destId="{CA002981-363F-4EF9-B1E1-3DD8DF682865}" srcOrd="5" destOrd="0" parTransId="{47C036AD-5738-49BF-8A6C-7AF6AFFB287F}" sibTransId="{06F477E0-DEF8-4B7C-85F1-26452A058035}"/>
    <dgm:cxn modelId="{7F552D79-0560-4552-9544-7AB5A6772907}" srcId="{852F262E-48AC-4945-A2C9-2499E6BAE28F}" destId="{5DC7407F-22B0-4954-AC70-AA2F7924EE15}" srcOrd="4" destOrd="0" parTransId="{815E6B5A-85E2-40AF-8CEA-D6BCFEE05BA7}" sibTransId="{1A357E50-686E-4B6D-B26D-0413D7B732E5}"/>
    <dgm:cxn modelId="{5710BA8A-4436-47B5-ACD2-CC8FCF9B9FEE}" type="presOf" srcId="{5DC7407F-22B0-4954-AC70-AA2F7924EE15}" destId="{2082B881-7FDA-4123-B751-2E22973EE0EC}" srcOrd="0" destOrd="0" presId="urn:microsoft.com/office/officeart/2011/layout/HexagonRadial"/>
    <dgm:cxn modelId="{94146195-AA01-4321-A2A0-57E65E9721F0}" type="presOf" srcId="{D8BD29C1-F3A3-4DDB-A0B8-A55DDFB60983}" destId="{20D25996-BCBE-437A-8B4B-CD88E8696C43}" srcOrd="0" destOrd="0" presId="urn:microsoft.com/office/officeart/2011/layout/HexagonRadial"/>
    <dgm:cxn modelId="{826CB29B-D3D3-4D87-901A-5E8C646B09E4}" type="presOf" srcId="{E2CD2B3F-2760-431D-A7B5-1AB8DAD57DAC}" destId="{B985F984-5FA5-4A27-B6B0-13A5C50C3941}" srcOrd="0" destOrd="0" presId="urn:microsoft.com/office/officeart/2011/layout/HexagonRadial"/>
    <dgm:cxn modelId="{BF0616AF-417F-494B-83C7-1C77EA74C812}" srcId="{852F262E-48AC-4945-A2C9-2499E6BAE28F}" destId="{E2CD2B3F-2760-431D-A7B5-1AB8DAD57DAC}" srcOrd="1" destOrd="0" parTransId="{E4C4C93A-506B-41EB-BFF7-D25C902A7A05}" sibTransId="{399B6B8E-4DFC-4DAE-BB5B-4880F660E763}"/>
    <dgm:cxn modelId="{45D6DEAF-8338-4C22-A90C-C5A4D9FB6700}" srcId="{852F262E-48AC-4945-A2C9-2499E6BAE28F}" destId="{D325F8EE-267F-499F-85DD-077800865DFD}" srcOrd="2" destOrd="0" parTransId="{1108DC54-034D-45A9-BCF9-CDAA9037A63E}" sibTransId="{908AC472-4733-47C7-84D2-EDE70EF6360C}"/>
    <dgm:cxn modelId="{2079E6C9-4400-4EAC-840C-4D28D3F6F6F0}" type="presOf" srcId="{CA002981-363F-4EF9-B1E1-3DD8DF682865}" destId="{7DE3E362-B9A4-464F-B918-D33C5DE2A26E}" srcOrd="0" destOrd="0" presId="urn:microsoft.com/office/officeart/2011/layout/HexagonRadial"/>
    <dgm:cxn modelId="{5BBC96D3-1432-4D31-BF0D-500BF96E1014}" srcId="{EB7D1C19-DC94-471F-9670-7B57E0852537}" destId="{852F262E-48AC-4945-A2C9-2499E6BAE28F}" srcOrd="0" destOrd="0" parTransId="{9B802BC3-1EF0-4CAD-9517-9406977CD5E2}" sibTransId="{5A21B585-E3E1-4DA9-B90C-B556B0433535}"/>
    <dgm:cxn modelId="{CBB1E0D8-A4CA-4454-A979-E51A28A1BF2F}" srcId="{852F262E-48AC-4945-A2C9-2499E6BAE28F}" destId="{D8BD29C1-F3A3-4DDB-A0B8-A55DDFB60983}" srcOrd="3" destOrd="0" parTransId="{BD0924B3-0FC7-4014-8271-7E9E392125F3}" sibTransId="{2F061BE6-79B8-480D-9591-EEEC95C5B1F9}"/>
    <dgm:cxn modelId="{20DBA3FF-D4AF-4F5B-BEFA-BAEC793D512D}" srcId="{852F262E-48AC-4945-A2C9-2499E6BAE28F}" destId="{65FEE470-8AC2-4FA5-AF53-68F216721F86}" srcOrd="0" destOrd="0" parTransId="{F55C5523-2738-4A80-A059-A041C2FDE2DA}" sibTransId="{411FB9C3-B400-4BF9-8715-E77BDAFB08DA}"/>
    <dgm:cxn modelId="{D6AC299B-7C85-4418-A7EF-C5B1B991C385}" type="presParOf" srcId="{4E058BD5-2D01-4D91-B05D-EDA899398C83}" destId="{75A9F619-1A33-49FA-A905-6B43A51D35B2}" srcOrd="0" destOrd="0" presId="urn:microsoft.com/office/officeart/2011/layout/HexagonRadial"/>
    <dgm:cxn modelId="{9068F3E9-E05D-4FA8-B599-61547DFB2D90}" type="presParOf" srcId="{4E058BD5-2D01-4D91-B05D-EDA899398C83}" destId="{E9DBE5E8-5ECD-4BA1-B263-F3A82C1DAF1C}" srcOrd="1" destOrd="0" presId="urn:microsoft.com/office/officeart/2011/layout/HexagonRadial"/>
    <dgm:cxn modelId="{8D0D7CF3-3829-40B9-8DC1-1C17DCA5AEB0}" type="presParOf" srcId="{E9DBE5E8-5ECD-4BA1-B263-F3A82C1DAF1C}" destId="{EF34BBBE-D697-4E47-9458-26E8F3D506FD}" srcOrd="0" destOrd="0" presId="urn:microsoft.com/office/officeart/2011/layout/HexagonRadial"/>
    <dgm:cxn modelId="{73F2D503-722E-4AEA-A360-E98291F3E0EC}" type="presParOf" srcId="{4E058BD5-2D01-4D91-B05D-EDA899398C83}" destId="{BA1F1197-1463-43BD-948C-53F264C09C5C}" srcOrd="2" destOrd="0" presId="urn:microsoft.com/office/officeart/2011/layout/HexagonRadial"/>
    <dgm:cxn modelId="{454030F2-A0A4-4040-93C9-A6023BF89878}" type="presParOf" srcId="{4E058BD5-2D01-4D91-B05D-EDA899398C83}" destId="{20AB8912-7947-4198-9A91-4EAAB55BAC55}" srcOrd="3" destOrd="0" presId="urn:microsoft.com/office/officeart/2011/layout/HexagonRadial"/>
    <dgm:cxn modelId="{BF1F5535-1D6C-425A-8C31-063160A6B4C2}" type="presParOf" srcId="{20AB8912-7947-4198-9A91-4EAAB55BAC55}" destId="{4485395E-0E1E-41E7-9A71-174B97A9DCDD}" srcOrd="0" destOrd="0" presId="urn:microsoft.com/office/officeart/2011/layout/HexagonRadial"/>
    <dgm:cxn modelId="{965E3872-B0C6-4569-BF9C-F1191F4BADE3}" type="presParOf" srcId="{4E058BD5-2D01-4D91-B05D-EDA899398C83}" destId="{B985F984-5FA5-4A27-B6B0-13A5C50C3941}" srcOrd="4" destOrd="0" presId="urn:microsoft.com/office/officeart/2011/layout/HexagonRadial"/>
    <dgm:cxn modelId="{E0C208FA-1772-47FF-B17D-3E5E9661D0A0}" type="presParOf" srcId="{4E058BD5-2D01-4D91-B05D-EDA899398C83}" destId="{B8241C35-AB87-4B56-BB76-16DF96ED83E0}" srcOrd="5" destOrd="0" presId="urn:microsoft.com/office/officeart/2011/layout/HexagonRadial"/>
    <dgm:cxn modelId="{44AA9D3C-EF90-45A2-9724-DB0B2D7ADCA5}" type="presParOf" srcId="{B8241C35-AB87-4B56-BB76-16DF96ED83E0}" destId="{DCDBC531-BB0F-457B-A2E2-4492D4221149}" srcOrd="0" destOrd="0" presId="urn:microsoft.com/office/officeart/2011/layout/HexagonRadial"/>
    <dgm:cxn modelId="{E6B634D6-BDDE-454C-9650-400F50014609}" type="presParOf" srcId="{4E058BD5-2D01-4D91-B05D-EDA899398C83}" destId="{45055622-AD9A-4046-B472-E5EC83F324FA}" srcOrd="6" destOrd="0" presId="urn:microsoft.com/office/officeart/2011/layout/HexagonRadial"/>
    <dgm:cxn modelId="{E4DF86B4-E1F8-49F5-8DDC-DA8D138F2CB4}" type="presParOf" srcId="{4E058BD5-2D01-4D91-B05D-EDA899398C83}" destId="{1FC62D26-7714-4C85-9E82-A1AA1386733D}" srcOrd="7" destOrd="0" presId="urn:microsoft.com/office/officeart/2011/layout/HexagonRadial"/>
    <dgm:cxn modelId="{D65EAA0A-5A32-4F03-937C-E004A6C195D4}" type="presParOf" srcId="{1FC62D26-7714-4C85-9E82-A1AA1386733D}" destId="{AFD72E14-88C6-4EB3-9553-B495C2BE9B28}" srcOrd="0" destOrd="0" presId="urn:microsoft.com/office/officeart/2011/layout/HexagonRadial"/>
    <dgm:cxn modelId="{00F247F8-C70C-4CB1-AAD0-8344AA0BD6CC}" type="presParOf" srcId="{4E058BD5-2D01-4D91-B05D-EDA899398C83}" destId="{20D25996-BCBE-437A-8B4B-CD88E8696C43}" srcOrd="8" destOrd="0" presId="urn:microsoft.com/office/officeart/2011/layout/HexagonRadial"/>
    <dgm:cxn modelId="{3BE2D578-7CE0-4744-A2FB-0A9DC0CD86EA}" type="presParOf" srcId="{4E058BD5-2D01-4D91-B05D-EDA899398C83}" destId="{89484C3D-E59F-45A1-AF44-DC60A4C338B9}" srcOrd="9" destOrd="0" presId="urn:microsoft.com/office/officeart/2011/layout/HexagonRadial"/>
    <dgm:cxn modelId="{354B163F-A4F3-4317-8DF3-55C034A50A72}" type="presParOf" srcId="{89484C3D-E59F-45A1-AF44-DC60A4C338B9}" destId="{3AF5DEEC-28EC-4508-B2C6-1D945DC50CA1}" srcOrd="0" destOrd="0" presId="urn:microsoft.com/office/officeart/2011/layout/HexagonRadial"/>
    <dgm:cxn modelId="{861EAB9A-811F-4EE6-8C51-438C06378223}" type="presParOf" srcId="{4E058BD5-2D01-4D91-B05D-EDA899398C83}" destId="{2082B881-7FDA-4123-B751-2E22973EE0EC}" srcOrd="10" destOrd="0" presId="urn:microsoft.com/office/officeart/2011/layout/HexagonRadial"/>
    <dgm:cxn modelId="{E7ECD537-AD94-4EC2-BCB9-C5C9297D45B1}" type="presParOf" srcId="{4E058BD5-2D01-4D91-B05D-EDA899398C83}" destId="{B1E466F4-52F7-4E83-8047-D7C43CEE8F1A}" srcOrd="11" destOrd="0" presId="urn:microsoft.com/office/officeart/2011/layout/HexagonRadial"/>
    <dgm:cxn modelId="{08A6CD5C-B37D-4E8A-8796-F445B37DEFA7}" type="presParOf" srcId="{B1E466F4-52F7-4E83-8047-D7C43CEE8F1A}" destId="{C7FC2088-766C-4F22-AA91-C42D4678F988}" srcOrd="0" destOrd="0" presId="urn:microsoft.com/office/officeart/2011/layout/HexagonRadial"/>
    <dgm:cxn modelId="{18A20BCB-EB62-46FA-AADA-961704BDC615}" type="presParOf" srcId="{4E058BD5-2D01-4D91-B05D-EDA899398C83}" destId="{7DE3E362-B9A4-464F-B918-D33C5DE2A26E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E248C4-F90A-4635-B2C6-91287D8FD54A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62595C-44B1-47CA-BB22-341ECDEBEA4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Confidence building</a:t>
          </a:r>
          <a:endParaRPr lang="en-US"/>
        </a:p>
      </dgm:t>
    </dgm:pt>
    <dgm:pt modelId="{5690B92E-41A3-4728-A35E-94FB2D15A2C5}" type="parTrans" cxnId="{40F8EA72-56EC-4CB7-909C-B46AA171D0A6}">
      <dgm:prSet/>
      <dgm:spPr/>
      <dgm:t>
        <a:bodyPr/>
        <a:lstStyle/>
        <a:p>
          <a:endParaRPr lang="en-US"/>
        </a:p>
      </dgm:t>
    </dgm:pt>
    <dgm:pt modelId="{C9A17865-F6E9-4EFF-8DD2-34DED5A7A24D}" type="sibTrans" cxnId="{40F8EA72-56EC-4CB7-909C-B46AA171D0A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CD3B8F0-5D19-47E1-A52A-D9F4003FFE1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Clarity and structure</a:t>
          </a:r>
          <a:endParaRPr lang="en-US"/>
        </a:p>
      </dgm:t>
    </dgm:pt>
    <dgm:pt modelId="{6C66771C-465A-4C49-A159-397DFA23BB69}" type="parTrans" cxnId="{E090B8CD-4E1A-46C4-AD8E-4653DA340B06}">
      <dgm:prSet/>
      <dgm:spPr/>
      <dgm:t>
        <a:bodyPr/>
        <a:lstStyle/>
        <a:p>
          <a:endParaRPr lang="en-US"/>
        </a:p>
      </dgm:t>
    </dgm:pt>
    <dgm:pt modelId="{2D90F127-6E1E-4F58-B805-16F6C884F751}" type="sibTrans" cxnId="{E090B8CD-4E1A-46C4-AD8E-4653DA340B0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9134B49-F503-431B-BE74-84D15C7B566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Careful selection of information</a:t>
          </a:r>
          <a:endParaRPr lang="en-US"/>
        </a:p>
      </dgm:t>
    </dgm:pt>
    <dgm:pt modelId="{4E8D0BB3-CD93-411D-B74B-08748B510698}" type="parTrans" cxnId="{37968D56-9867-4FF6-AF12-04B2C4A698EE}">
      <dgm:prSet/>
      <dgm:spPr/>
      <dgm:t>
        <a:bodyPr/>
        <a:lstStyle/>
        <a:p>
          <a:endParaRPr lang="en-US"/>
        </a:p>
      </dgm:t>
    </dgm:pt>
    <dgm:pt modelId="{5FC1D8A5-23F2-49BB-B79E-B5E8BE99E3C5}" type="sibTrans" cxnId="{37968D56-9867-4FF6-AF12-04B2C4A698E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A46D521-AB64-4BE5-85A1-ECBC5C3CF6C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Well-considered approach</a:t>
          </a:r>
          <a:endParaRPr lang="en-US"/>
        </a:p>
      </dgm:t>
    </dgm:pt>
    <dgm:pt modelId="{66618746-EFA9-4EFC-822C-5D6E27142548}" type="parTrans" cxnId="{6E2581EB-0D2A-4168-B245-834EA8A46468}">
      <dgm:prSet/>
      <dgm:spPr/>
      <dgm:t>
        <a:bodyPr/>
        <a:lstStyle/>
        <a:p>
          <a:endParaRPr lang="en-US"/>
        </a:p>
      </dgm:t>
    </dgm:pt>
    <dgm:pt modelId="{66E75464-9C09-4647-8971-019F5B56A62F}" type="sibTrans" cxnId="{6E2581EB-0D2A-4168-B245-834EA8A4646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B5AB40E-BC7D-47E4-BDD7-0A57FDFDDC4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Strengthen arguments</a:t>
          </a:r>
          <a:endParaRPr lang="en-US"/>
        </a:p>
      </dgm:t>
    </dgm:pt>
    <dgm:pt modelId="{6E3D2089-DB1B-4B34-8664-4FFBB6D2B1F4}" type="parTrans" cxnId="{BEAF6F28-2580-4191-A69C-E56F22AA4BBB}">
      <dgm:prSet/>
      <dgm:spPr/>
      <dgm:t>
        <a:bodyPr/>
        <a:lstStyle/>
        <a:p>
          <a:endParaRPr lang="en-US"/>
        </a:p>
      </dgm:t>
    </dgm:pt>
    <dgm:pt modelId="{F62F3793-2B2B-466F-9D00-1E8897BD7071}" type="sibTrans" cxnId="{BEAF6F28-2580-4191-A69C-E56F22AA4BB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BEDA3F4-A25A-425E-9B60-4E0BB640F2B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Effective communication</a:t>
          </a:r>
          <a:endParaRPr lang="en-US"/>
        </a:p>
      </dgm:t>
    </dgm:pt>
    <dgm:pt modelId="{8C963ED5-871F-474E-9047-017422EDE464}" type="parTrans" cxnId="{34819D40-79DC-41DC-9A15-84CB848B6555}">
      <dgm:prSet/>
      <dgm:spPr/>
      <dgm:t>
        <a:bodyPr/>
        <a:lstStyle/>
        <a:p>
          <a:endParaRPr lang="en-US"/>
        </a:p>
      </dgm:t>
    </dgm:pt>
    <dgm:pt modelId="{4247A634-367F-431F-B448-E404F407C7C3}" type="sibTrans" cxnId="{34819D40-79DC-41DC-9A15-84CB848B6555}">
      <dgm:prSet/>
      <dgm:spPr/>
      <dgm:t>
        <a:bodyPr/>
        <a:lstStyle/>
        <a:p>
          <a:endParaRPr lang="en-US"/>
        </a:p>
      </dgm:t>
    </dgm:pt>
    <dgm:pt modelId="{00276003-AA58-493E-B79F-8D0B23D70FE5}" type="pres">
      <dgm:prSet presAssocID="{ABE248C4-F90A-4635-B2C6-91287D8FD54A}" presName="root" presStyleCnt="0">
        <dgm:presLayoutVars>
          <dgm:dir/>
          <dgm:resizeHandles val="exact"/>
        </dgm:presLayoutVars>
      </dgm:prSet>
      <dgm:spPr/>
    </dgm:pt>
    <dgm:pt modelId="{140591DF-3FEE-40C2-A6DE-2F81F6280842}" type="pres">
      <dgm:prSet presAssocID="{ABE248C4-F90A-4635-B2C6-91287D8FD54A}" presName="container" presStyleCnt="0">
        <dgm:presLayoutVars>
          <dgm:dir/>
          <dgm:resizeHandles val="exact"/>
        </dgm:presLayoutVars>
      </dgm:prSet>
      <dgm:spPr/>
    </dgm:pt>
    <dgm:pt modelId="{AAFDCDF0-4218-49B2-88D2-B2A888960723}" type="pres">
      <dgm:prSet presAssocID="{B062595C-44B1-47CA-BB22-341ECDEBEA41}" presName="compNode" presStyleCnt="0"/>
      <dgm:spPr/>
    </dgm:pt>
    <dgm:pt modelId="{00C10BBD-C635-4151-BB61-2A9ED1B6DF60}" type="pres">
      <dgm:prSet presAssocID="{B062595C-44B1-47CA-BB22-341ECDEBEA41}" presName="iconBgRect" presStyleLbl="bgShp" presStyleIdx="0" presStyleCnt="6"/>
      <dgm:spPr/>
    </dgm:pt>
    <dgm:pt modelId="{2DFA9654-DC75-4070-A93B-29C887C191BC}" type="pres">
      <dgm:prSet presAssocID="{B062595C-44B1-47CA-BB22-341ECDEBEA4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AE04DA9-3007-45CC-A9D4-4365E5EE1B50}" type="pres">
      <dgm:prSet presAssocID="{B062595C-44B1-47CA-BB22-341ECDEBEA41}" presName="spaceRect" presStyleCnt="0"/>
      <dgm:spPr/>
    </dgm:pt>
    <dgm:pt modelId="{F3EDA165-64ED-40E7-98B8-9FB5C7B52AEC}" type="pres">
      <dgm:prSet presAssocID="{B062595C-44B1-47CA-BB22-341ECDEBEA41}" presName="textRect" presStyleLbl="revTx" presStyleIdx="0" presStyleCnt="6">
        <dgm:presLayoutVars>
          <dgm:chMax val="1"/>
          <dgm:chPref val="1"/>
        </dgm:presLayoutVars>
      </dgm:prSet>
      <dgm:spPr/>
    </dgm:pt>
    <dgm:pt modelId="{F679E62B-EF6C-4309-BED4-206CF29D365D}" type="pres">
      <dgm:prSet presAssocID="{C9A17865-F6E9-4EFF-8DD2-34DED5A7A24D}" presName="sibTrans" presStyleLbl="sibTrans2D1" presStyleIdx="0" presStyleCnt="0"/>
      <dgm:spPr/>
    </dgm:pt>
    <dgm:pt modelId="{A98AB4B4-B10E-483D-9DCE-5AD96FEDECB3}" type="pres">
      <dgm:prSet presAssocID="{9CD3B8F0-5D19-47E1-A52A-D9F4003FFE13}" presName="compNode" presStyleCnt="0"/>
      <dgm:spPr/>
    </dgm:pt>
    <dgm:pt modelId="{C4A60E67-C3EF-4652-83D6-868D7F2002D5}" type="pres">
      <dgm:prSet presAssocID="{9CD3B8F0-5D19-47E1-A52A-D9F4003FFE13}" presName="iconBgRect" presStyleLbl="bgShp" presStyleIdx="1" presStyleCnt="6"/>
      <dgm:spPr/>
    </dgm:pt>
    <dgm:pt modelId="{31FA7F81-1948-401B-A777-42166B616DFC}" type="pres">
      <dgm:prSet presAssocID="{9CD3B8F0-5D19-47E1-A52A-D9F4003FFE13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DF1659D-443D-43D0-8201-D7C17E9A22AB}" type="pres">
      <dgm:prSet presAssocID="{9CD3B8F0-5D19-47E1-A52A-D9F4003FFE13}" presName="spaceRect" presStyleCnt="0"/>
      <dgm:spPr/>
    </dgm:pt>
    <dgm:pt modelId="{FD6F9FD1-DA52-4989-B1BA-A0F76FF933D8}" type="pres">
      <dgm:prSet presAssocID="{9CD3B8F0-5D19-47E1-A52A-D9F4003FFE13}" presName="textRect" presStyleLbl="revTx" presStyleIdx="1" presStyleCnt="6">
        <dgm:presLayoutVars>
          <dgm:chMax val="1"/>
          <dgm:chPref val="1"/>
        </dgm:presLayoutVars>
      </dgm:prSet>
      <dgm:spPr/>
    </dgm:pt>
    <dgm:pt modelId="{9B773196-3DD6-4239-9532-83D7505F5440}" type="pres">
      <dgm:prSet presAssocID="{2D90F127-6E1E-4F58-B805-16F6C884F751}" presName="sibTrans" presStyleLbl="sibTrans2D1" presStyleIdx="0" presStyleCnt="0"/>
      <dgm:spPr/>
    </dgm:pt>
    <dgm:pt modelId="{1ABD74C3-D1B6-4EB3-A502-6B22F12DDDC5}" type="pres">
      <dgm:prSet presAssocID="{C9134B49-F503-431B-BE74-84D15C7B5664}" presName="compNode" presStyleCnt="0"/>
      <dgm:spPr/>
    </dgm:pt>
    <dgm:pt modelId="{86321F62-C489-4E4E-B5EF-E6C60DD46212}" type="pres">
      <dgm:prSet presAssocID="{C9134B49-F503-431B-BE74-84D15C7B5664}" presName="iconBgRect" presStyleLbl="bgShp" presStyleIdx="2" presStyleCnt="6"/>
      <dgm:spPr/>
    </dgm:pt>
    <dgm:pt modelId="{9CDCC083-DC27-4B42-A110-155F79752C4B}" type="pres">
      <dgm:prSet presAssocID="{C9134B49-F503-431B-BE74-84D15C7B566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C07311F8-E96A-43F4-B10C-D9BF4BF1A7F0}" type="pres">
      <dgm:prSet presAssocID="{C9134B49-F503-431B-BE74-84D15C7B5664}" presName="spaceRect" presStyleCnt="0"/>
      <dgm:spPr/>
    </dgm:pt>
    <dgm:pt modelId="{E5D5B7E0-D88A-408E-B06B-9E38BE07D2D3}" type="pres">
      <dgm:prSet presAssocID="{C9134B49-F503-431B-BE74-84D15C7B5664}" presName="textRect" presStyleLbl="revTx" presStyleIdx="2" presStyleCnt="6">
        <dgm:presLayoutVars>
          <dgm:chMax val="1"/>
          <dgm:chPref val="1"/>
        </dgm:presLayoutVars>
      </dgm:prSet>
      <dgm:spPr/>
    </dgm:pt>
    <dgm:pt modelId="{9341FD75-03B6-44CB-A7B3-7542710D398D}" type="pres">
      <dgm:prSet presAssocID="{5FC1D8A5-23F2-49BB-B79E-B5E8BE99E3C5}" presName="sibTrans" presStyleLbl="sibTrans2D1" presStyleIdx="0" presStyleCnt="0"/>
      <dgm:spPr/>
    </dgm:pt>
    <dgm:pt modelId="{02CF655D-9B11-4922-B61B-B1DA5026CF30}" type="pres">
      <dgm:prSet presAssocID="{0A46D521-AB64-4BE5-85A1-ECBC5C3CF6C1}" presName="compNode" presStyleCnt="0"/>
      <dgm:spPr/>
    </dgm:pt>
    <dgm:pt modelId="{7A957C53-5885-4AFE-9E54-0BAEC8FB0571}" type="pres">
      <dgm:prSet presAssocID="{0A46D521-AB64-4BE5-85A1-ECBC5C3CF6C1}" presName="iconBgRect" presStyleLbl="bgShp" presStyleIdx="3" presStyleCnt="6"/>
      <dgm:spPr/>
    </dgm:pt>
    <dgm:pt modelId="{6851BFAD-573A-47FE-A9F0-9D1E35303101}" type="pres">
      <dgm:prSet presAssocID="{0A46D521-AB64-4BE5-85A1-ECBC5C3CF6C1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CB95A556-D4CC-43E0-9AA9-9F55CD38BA82}" type="pres">
      <dgm:prSet presAssocID="{0A46D521-AB64-4BE5-85A1-ECBC5C3CF6C1}" presName="spaceRect" presStyleCnt="0"/>
      <dgm:spPr/>
    </dgm:pt>
    <dgm:pt modelId="{951BEE17-CD6E-4CDA-A07E-DFA3C93C6F53}" type="pres">
      <dgm:prSet presAssocID="{0A46D521-AB64-4BE5-85A1-ECBC5C3CF6C1}" presName="textRect" presStyleLbl="revTx" presStyleIdx="3" presStyleCnt="6">
        <dgm:presLayoutVars>
          <dgm:chMax val="1"/>
          <dgm:chPref val="1"/>
        </dgm:presLayoutVars>
      </dgm:prSet>
      <dgm:spPr/>
    </dgm:pt>
    <dgm:pt modelId="{72022B85-7ACC-410A-B535-CABF8F412F5C}" type="pres">
      <dgm:prSet presAssocID="{66E75464-9C09-4647-8971-019F5B56A62F}" presName="sibTrans" presStyleLbl="sibTrans2D1" presStyleIdx="0" presStyleCnt="0"/>
      <dgm:spPr/>
    </dgm:pt>
    <dgm:pt modelId="{E00987A0-83D7-43BB-A1E0-1474EAE230E8}" type="pres">
      <dgm:prSet presAssocID="{EB5AB40E-BC7D-47E4-BDD7-0A57FDFDDC49}" presName="compNode" presStyleCnt="0"/>
      <dgm:spPr/>
    </dgm:pt>
    <dgm:pt modelId="{24F69DA1-9434-49F5-8A61-A6FB73D97577}" type="pres">
      <dgm:prSet presAssocID="{EB5AB40E-BC7D-47E4-BDD7-0A57FDFDDC49}" presName="iconBgRect" presStyleLbl="bgShp" presStyleIdx="4" presStyleCnt="6"/>
      <dgm:spPr/>
    </dgm:pt>
    <dgm:pt modelId="{94728EE0-C217-42B7-9B30-CA1DE7543187}" type="pres">
      <dgm:prSet presAssocID="{EB5AB40E-BC7D-47E4-BDD7-0A57FDFDDC49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65F68592-D9DB-42E0-982A-48538607A2C0}" type="pres">
      <dgm:prSet presAssocID="{EB5AB40E-BC7D-47E4-BDD7-0A57FDFDDC49}" presName="spaceRect" presStyleCnt="0"/>
      <dgm:spPr/>
    </dgm:pt>
    <dgm:pt modelId="{42300508-4F70-490D-886B-C1A4E6559B21}" type="pres">
      <dgm:prSet presAssocID="{EB5AB40E-BC7D-47E4-BDD7-0A57FDFDDC49}" presName="textRect" presStyleLbl="revTx" presStyleIdx="4" presStyleCnt="6">
        <dgm:presLayoutVars>
          <dgm:chMax val="1"/>
          <dgm:chPref val="1"/>
        </dgm:presLayoutVars>
      </dgm:prSet>
      <dgm:spPr/>
    </dgm:pt>
    <dgm:pt modelId="{687C49F9-1855-4BBA-AC69-B44FB4335394}" type="pres">
      <dgm:prSet presAssocID="{F62F3793-2B2B-466F-9D00-1E8897BD7071}" presName="sibTrans" presStyleLbl="sibTrans2D1" presStyleIdx="0" presStyleCnt="0"/>
      <dgm:spPr/>
    </dgm:pt>
    <dgm:pt modelId="{15028422-C020-432A-8845-E27F18A18E6F}" type="pres">
      <dgm:prSet presAssocID="{8BEDA3F4-A25A-425E-9B60-4E0BB640F2B7}" presName="compNode" presStyleCnt="0"/>
      <dgm:spPr/>
    </dgm:pt>
    <dgm:pt modelId="{089B040F-12ED-4EE9-BEC6-C4807905B8DA}" type="pres">
      <dgm:prSet presAssocID="{8BEDA3F4-A25A-425E-9B60-4E0BB640F2B7}" presName="iconBgRect" presStyleLbl="bgShp" presStyleIdx="5" presStyleCnt="6"/>
      <dgm:spPr/>
    </dgm:pt>
    <dgm:pt modelId="{48CB1A19-DDB4-41D3-9FF0-47B53E40B2EF}" type="pres">
      <dgm:prSet presAssocID="{8BEDA3F4-A25A-425E-9B60-4E0BB640F2B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E46C748E-6B2C-4DEC-9648-42DF949021A3}" type="pres">
      <dgm:prSet presAssocID="{8BEDA3F4-A25A-425E-9B60-4E0BB640F2B7}" presName="spaceRect" presStyleCnt="0"/>
      <dgm:spPr/>
    </dgm:pt>
    <dgm:pt modelId="{110A696C-400F-4653-80AF-B2386C69E5AE}" type="pres">
      <dgm:prSet presAssocID="{8BEDA3F4-A25A-425E-9B60-4E0BB640F2B7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B7453806-38EE-46EA-96CD-E7C01ECBCA04}" type="presOf" srcId="{0A46D521-AB64-4BE5-85A1-ECBC5C3CF6C1}" destId="{951BEE17-CD6E-4CDA-A07E-DFA3C93C6F53}" srcOrd="0" destOrd="0" presId="urn:microsoft.com/office/officeart/2018/2/layout/IconCircleList"/>
    <dgm:cxn modelId="{C7839108-0697-4D27-9E7A-C5BC20EBD21A}" type="presOf" srcId="{F62F3793-2B2B-466F-9D00-1E8897BD7071}" destId="{687C49F9-1855-4BBA-AC69-B44FB4335394}" srcOrd="0" destOrd="0" presId="urn:microsoft.com/office/officeart/2018/2/layout/IconCircleList"/>
    <dgm:cxn modelId="{46393C0C-291D-4EA8-BA87-EF3225B2C685}" type="presOf" srcId="{8BEDA3F4-A25A-425E-9B60-4E0BB640F2B7}" destId="{110A696C-400F-4653-80AF-B2386C69E5AE}" srcOrd="0" destOrd="0" presId="urn:microsoft.com/office/officeart/2018/2/layout/IconCircleList"/>
    <dgm:cxn modelId="{296B2C1E-AD91-466A-83D4-476BBB9F9AC8}" type="presOf" srcId="{C9A17865-F6E9-4EFF-8DD2-34DED5A7A24D}" destId="{F679E62B-EF6C-4309-BED4-206CF29D365D}" srcOrd="0" destOrd="0" presId="urn:microsoft.com/office/officeart/2018/2/layout/IconCircleList"/>
    <dgm:cxn modelId="{D422B126-45C5-4499-A2E6-5838EC9DEB4A}" type="presOf" srcId="{66E75464-9C09-4647-8971-019F5B56A62F}" destId="{72022B85-7ACC-410A-B535-CABF8F412F5C}" srcOrd="0" destOrd="0" presId="urn:microsoft.com/office/officeart/2018/2/layout/IconCircleList"/>
    <dgm:cxn modelId="{BEAF6F28-2580-4191-A69C-E56F22AA4BBB}" srcId="{ABE248C4-F90A-4635-B2C6-91287D8FD54A}" destId="{EB5AB40E-BC7D-47E4-BDD7-0A57FDFDDC49}" srcOrd="4" destOrd="0" parTransId="{6E3D2089-DB1B-4B34-8664-4FFBB6D2B1F4}" sibTransId="{F62F3793-2B2B-466F-9D00-1E8897BD7071}"/>
    <dgm:cxn modelId="{17133139-B435-4818-BFA4-08C155178C07}" type="presOf" srcId="{C9134B49-F503-431B-BE74-84D15C7B5664}" destId="{E5D5B7E0-D88A-408E-B06B-9E38BE07D2D3}" srcOrd="0" destOrd="0" presId="urn:microsoft.com/office/officeart/2018/2/layout/IconCircleList"/>
    <dgm:cxn modelId="{34819D40-79DC-41DC-9A15-84CB848B6555}" srcId="{ABE248C4-F90A-4635-B2C6-91287D8FD54A}" destId="{8BEDA3F4-A25A-425E-9B60-4E0BB640F2B7}" srcOrd="5" destOrd="0" parTransId="{8C963ED5-871F-474E-9047-017422EDE464}" sibTransId="{4247A634-367F-431F-B448-E404F407C7C3}"/>
    <dgm:cxn modelId="{C0C0EF4C-DF31-4090-8710-093228EAD0BB}" type="presOf" srcId="{5FC1D8A5-23F2-49BB-B79E-B5E8BE99E3C5}" destId="{9341FD75-03B6-44CB-A7B3-7542710D398D}" srcOrd="0" destOrd="0" presId="urn:microsoft.com/office/officeart/2018/2/layout/IconCircleList"/>
    <dgm:cxn modelId="{40F8EA72-56EC-4CB7-909C-B46AA171D0A6}" srcId="{ABE248C4-F90A-4635-B2C6-91287D8FD54A}" destId="{B062595C-44B1-47CA-BB22-341ECDEBEA41}" srcOrd="0" destOrd="0" parTransId="{5690B92E-41A3-4728-A35E-94FB2D15A2C5}" sibTransId="{C9A17865-F6E9-4EFF-8DD2-34DED5A7A24D}"/>
    <dgm:cxn modelId="{37968D56-9867-4FF6-AF12-04B2C4A698EE}" srcId="{ABE248C4-F90A-4635-B2C6-91287D8FD54A}" destId="{C9134B49-F503-431B-BE74-84D15C7B5664}" srcOrd="2" destOrd="0" parTransId="{4E8D0BB3-CD93-411D-B74B-08748B510698}" sibTransId="{5FC1D8A5-23F2-49BB-B79E-B5E8BE99E3C5}"/>
    <dgm:cxn modelId="{7F4E8388-3BCC-4168-9C8B-35C7A33A7F33}" type="presOf" srcId="{EB5AB40E-BC7D-47E4-BDD7-0A57FDFDDC49}" destId="{42300508-4F70-490D-886B-C1A4E6559B21}" srcOrd="0" destOrd="0" presId="urn:microsoft.com/office/officeart/2018/2/layout/IconCircleList"/>
    <dgm:cxn modelId="{E37A40CA-A811-4D6A-829B-483E65D817DD}" type="presOf" srcId="{2D90F127-6E1E-4F58-B805-16F6C884F751}" destId="{9B773196-3DD6-4239-9532-83D7505F5440}" srcOrd="0" destOrd="0" presId="urn:microsoft.com/office/officeart/2018/2/layout/IconCircleList"/>
    <dgm:cxn modelId="{E090B8CD-4E1A-46C4-AD8E-4653DA340B06}" srcId="{ABE248C4-F90A-4635-B2C6-91287D8FD54A}" destId="{9CD3B8F0-5D19-47E1-A52A-D9F4003FFE13}" srcOrd="1" destOrd="0" parTransId="{6C66771C-465A-4C49-A159-397DFA23BB69}" sibTransId="{2D90F127-6E1E-4F58-B805-16F6C884F751}"/>
    <dgm:cxn modelId="{00CE1BEA-6667-42FA-8D21-A1102A8CBF3F}" type="presOf" srcId="{B062595C-44B1-47CA-BB22-341ECDEBEA41}" destId="{F3EDA165-64ED-40E7-98B8-9FB5C7B52AEC}" srcOrd="0" destOrd="0" presId="urn:microsoft.com/office/officeart/2018/2/layout/IconCircleList"/>
    <dgm:cxn modelId="{5A890AEB-EA43-466D-A49B-52ED0E7AD8C5}" type="presOf" srcId="{9CD3B8F0-5D19-47E1-A52A-D9F4003FFE13}" destId="{FD6F9FD1-DA52-4989-B1BA-A0F76FF933D8}" srcOrd="0" destOrd="0" presId="urn:microsoft.com/office/officeart/2018/2/layout/IconCircleList"/>
    <dgm:cxn modelId="{6E2581EB-0D2A-4168-B245-834EA8A46468}" srcId="{ABE248C4-F90A-4635-B2C6-91287D8FD54A}" destId="{0A46D521-AB64-4BE5-85A1-ECBC5C3CF6C1}" srcOrd="3" destOrd="0" parTransId="{66618746-EFA9-4EFC-822C-5D6E27142548}" sibTransId="{66E75464-9C09-4647-8971-019F5B56A62F}"/>
    <dgm:cxn modelId="{59C1D4EF-B8B7-41F7-8F4B-928B36CE7C52}" type="presOf" srcId="{ABE248C4-F90A-4635-B2C6-91287D8FD54A}" destId="{00276003-AA58-493E-B79F-8D0B23D70FE5}" srcOrd="0" destOrd="0" presId="urn:microsoft.com/office/officeart/2018/2/layout/IconCircleList"/>
    <dgm:cxn modelId="{B6B34CF5-7199-41F0-9E06-AE713729CA33}" type="presParOf" srcId="{00276003-AA58-493E-B79F-8D0B23D70FE5}" destId="{140591DF-3FEE-40C2-A6DE-2F81F6280842}" srcOrd="0" destOrd="0" presId="urn:microsoft.com/office/officeart/2018/2/layout/IconCircleList"/>
    <dgm:cxn modelId="{242C538B-A17A-458B-94B0-25F4D7955605}" type="presParOf" srcId="{140591DF-3FEE-40C2-A6DE-2F81F6280842}" destId="{AAFDCDF0-4218-49B2-88D2-B2A888960723}" srcOrd="0" destOrd="0" presId="urn:microsoft.com/office/officeart/2018/2/layout/IconCircleList"/>
    <dgm:cxn modelId="{11E20236-2DC3-4AB6-8C48-DEE6BA320180}" type="presParOf" srcId="{AAFDCDF0-4218-49B2-88D2-B2A888960723}" destId="{00C10BBD-C635-4151-BB61-2A9ED1B6DF60}" srcOrd="0" destOrd="0" presId="urn:microsoft.com/office/officeart/2018/2/layout/IconCircleList"/>
    <dgm:cxn modelId="{81B4FE1C-BF92-488B-BF6F-2F1903156E00}" type="presParOf" srcId="{AAFDCDF0-4218-49B2-88D2-B2A888960723}" destId="{2DFA9654-DC75-4070-A93B-29C887C191BC}" srcOrd="1" destOrd="0" presId="urn:microsoft.com/office/officeart/2018/2/layout/IconCircleList"/>
    <dgm:cxn modelId="{D886F137-A0A6-40F2-92F6-5EAA6C428919}" type="presParOf" srcId="{AAFDCDF0-4218-49B2-88D2-B2A888960723}" destId="{9AE04DA9-3007-45CC-A9D4-4365E5EE1B50}" srcOrd="2" destOrd="0" presId="urn:microsoft.com/office/officeart/2018/2/layout/IconCircleList"/>
    <dgm:cxn modelId="{873D751B-0C48-44B8-8CCC-19B52B93D379}" type="presParOf" srcId="{AAFDCDF0-4218-49B2-88D2-B2A888960723}" destId="{F3EDA165-64ED-40E7-98B8-9FB5C7B52AEC}" srcOrd="3" destOrd="0" presId="urn:microsoft.com/office/officeart/2018/2/layout/IconCircleList"/>
    <dgm:cxn modelId="{70ADDBD0-8710-47B6-9DFD-CA61686FD053}" type="presParOf" srcId="{140591DF-3FEE-40C2-A6DE-2F81F6280842}" destId="{F679E62B-EF6C-4309-BED4-206CF29D365D}" srcOrd="1" destOrd="0" presId="urn:microsoft.com/office/officeart/2018/2/layout/IconCircleList"/>
    <dgm:cxn modelId="{F5EC6F13-A0BF-48B2-B725-AEFC11D9FD35}" type="presParOf" srcId="{140591DF-3FEE-40C2-A6DE-2F81F6280842}" destId="{A98AB4B4-B10E-483D-9DCE-5AD96FEDECB3}" srcOrd="2" destOrd="0" presId="urn:microsoft.com/office/officeart/2018/2/layout/IconCircleList"/>
    <dgm:cxn modelId="{0495F803-4E3F-4056-AC57-A868771BB9E4}" type="presParOf" srcId="{A98AB4B4-B10E-483D-9DCE-5AD96FEDECB3}" destId="{C4A60E67-C3EF-4652-83D6-868D7F2002D5}" srcOrd="0" destOrd="0" presId="urn:microsoft.com/office/officeart/2018/2/layout/IconCircleList"/>
    <dgm:cxn modelId="{66EAD093-1DFC-4AD1-9D68-25220267AA31}" type="presParOf" srcId="{A98AB4B4-B10E-483D-9DCE-5AD96FEDECB3}" destId="{31FA7F81-1948-401B-A777-42166B616DFC}" srcOrd="1" destOrd="0" presId="urn:microsoft.com/office/officeart/2018/2/layout/IconCircleList"/>
    <dgm:cxn modelId="{46F20962-BB89-424F-854B-F9B09540209F}" type="presParOf" srcId="{A98AB4B4-B10E-483D-9DCE-5AD96FEDECB3}" destId="{7DF1659D-443D-43D0-8201-D7C17E9A22AB}" srcOrd="2" destOrd="0" presId="urn:microsoft.com/office/officeart/2018/2/layout/IconCircleList"/>
    <dgm:cxn modelId="{2F2A19C4-0132-4259-868D-A9002C1F33A9}" type="presParOf" srcId="{A98AB4B4-B10E-483D-9DCE-5AD96FEDECB3}" destId="{FD6F9FD1-DA52-4989-B1BA-A0F76FF933D8}" srcOrd="3" destOrd="0" presId="urn:microsoft.com/office/officeart/2018/2/layout/IconCircleList"/>
    <dgm:cxn modelId="{9A03D03A-AF9A-479F-AF38-2A91F7F5900B}" type="presParOf" srcId="{140591DF-3FEE-40C2-A6DE-2F81F6280842}" destId="{9B773196-3DD6-4239-9532-83D7505F5440}" srcOrd="3" destOrd="0" presId="urn:microsoft.com/office/officeart/2018/2/layout/IconCircleList"/>
    <dgm:cxn modelId="{4569798C-E427-4619-9D44-8E1678C92106}" type="presParOf" srcId="{140591DF-3FEE-40C2-A6DE-2F81F6280842}" destId="{1ABD74C3-D1B6-4EB3-A502-6B22F12DDDC5}" srcOrd="4" destOrd="0" presId="urn:microsoft.com/office/officeart/2018/2/layout/IconCircleList"/>
    <dgm:cxn modelId="{39451A46-3BD3-4050-9A9D-213674DF7013}" type="presParOf" srcId="{1ABD74C3-D1B6-4EB3-A502-6B22F12DDDC5}" destId="{86321F62-C489-4E4E-B5EF-E6C60DD46212}" srcOrd="0" destOrd="0" presId="urn:microsoft.com/office/officeart/2018/2/layout/IconCircleList"/>
    <dgm:cxn modelId="{FAF3B280-7561-4D0C-B49B-5462015618E2}" type="presParOf" srcId="{1ABD74C3-D1B6-4EB3-A502-6B22F12DDDC5}" destId="{9CDCC083-DC27-4B42-A110-155F79752C4B}" srcOrd="1" destOrd="0" presId="urn:microsoft.com/office/officeart/2018/2/layout/IconCircleList"/>
    <dgm:cxn modelId="{0786A5B7-0D86-4C33-B38A-36A86768C090}" type="presParOf" srcId="{1ABD74C3-D1B6-4EB3-A502-6B22F12DDDC5}" destId="{C07311F8-E96A-43F4-B10C-D9BF4BF1A7F0}" srcOrd="2" destOrd="0" presId="urn:microsoft.com/office/officeart/2018/2/layout/IconCircleList"/>
    <dgm:cxn modelId="{AA89A5D0-8584-44B8-9CD4-4C7C8CD3DA12}" type="presParOf" srcId="{1ABD74C3-D1B6-4EB3-A502-6B22F12DDDC5}" destId="{E5D5B7E0-D88A-408E-B06B-9E38BE07D2D3}" srcOrd="3" destOrd="0" presId="urn:microsoft.com/office/officeart/2018/2/layout/IconCircleList"/>
    <dgm:cxn modelId="{B0071585-9D49-4DB1-A580-A6CAE69C1BF2}" type="presParOf" srcId="{140591DF-3FEE-40C2-A6DE-2F81F6280842}" destId="{9341FD75-03B6-44CB-A7B3-7542710D398D}" srcOrd="5" destOrd="0" presId="urn:microsoft.com/office/officeart/2018/2/layout/IconCircleList"/>
    <dgm:cxn modelId="{E56A679D-C4D7-4951-BBF2-EA140F3FFF32}" type="presParOf" srcId="{140591DF-3FEE-40C2-A6DE-2F81F6280842}" destId="{02CF655D-9B11-4922-B61B-B1DA5026CF30}" srcOrd="6" destOrd="0" presId="urn:microsoft.com/office/officeart/2018/2/layout/IconCircleList"/>
    <dgm:cxn modelId="{8B9A5930-17F3-4CD5-BAF3-3AE2371B1AE9}" type="presParOf" srcId="{02CF655D-9B11-4922-B61B-B1DA5026CF30}" destId="{7A957C53-5885-4AFE-9E54-0BAEC8FB0571}" srcOrd="0" destOrd="0" presId="urn:microsoft.com/office/officeart/2018/2/layout/IconCircleList"/>
    <dgm:cxn modelId="{8D46908F-9AA9-47D2-B6AE-5A9528BE9265}" type="presParOf" srcId="{02CF655D-9B11-4922-B61B-B1DA5026CF30}" destId="{6851BFAD-573A-47FE-A9F0-9D1E35303101}" srcOrd="1" destOrd="0" presId="urn:microsoft.com/office/officeart/2018/2/layout/IconCircleList"/>
    <dgm:cxn modelId="{42F9E72E-0A16-42D9-BED9-EFC3E9163F17}" type="presParOf" srcId="{02CF655D-9B11-4922-B61B-B1DA5026CF30}" destId="{CB95A556-D4CC-43E0-9AA9-9F55CD38BA82}" srcOrd="2" destOrd="0" presId="urn:microsoft.com/office/officeart/2018/2/layout/IconCircleList"/>
    <dgm:cxn modelId="{C8E09C62-98DF-484B-85C3-CD984A243DD7}" type="presParOf" srcId="{02CF655D-9B11-4922-B61B-B1DA5026CF30}" destId="{951BEE17-CD6E-4CDA-A07E-DFA3C93C6F53}" srcOrd="3" destOrd="0" presId="urn:microsoft.com/office/officeart/2018/2/layout/IconCircleList"/>
    <dgm:cxn modelId="{E264C6EB-EC3F-4B90-8BA2-BCCBCF028A3A}" type="presParOf" srcId="{140591DF-3FEE-40C2-A6DE-2F81F6280842}" destId="{72022B85-7ACC-410A-B535-CABF8F412F5C}" srcOrd="7" destOrd="0" presId="urn:microsoft.com/office/officeart/2018/2/layout/IconCircleList"/>
    <dgm:cxn modelId="{732E466F-3EED-4E78-9DB8-EB7D56ABD79D}" type="presParOf" srcId="{140591DF-3FEE-40C2-A6DE-2F81F6280842}" destId="{E00987A0-83D7-43BB-A1E0-1474EAE230E8}" srcOrd="8" destOrd="0" presId="urn:microsoft.com/office/officeart/2018/2/layout/IconCircleList"/>
    <dgm:cxn modelId="{8C444DA3-CF8D-4A6B-8B78-B2A801B91D9B}" type="presParOf" srcId="{E00987A0-83D7-43BB-A1E0-1474EAE230E8}" destId="{24F69DA1-9434-49F5-8A61-A6FB73D97577}" srcOrd="0" destOrd="0" presId="urn:microsoft.com/office/officeart/2018/2/layout/IconCircleList"/>
    <dgm:cxn modelId="{B16FF9B6-66D1-4CE1-ACEA-5D895679B4BD}" type="presParOf" srcId="{E00987A0-83D7-43BB-A1E0-1474EAE230E8}" destId="{94728EE0-C217-42B7-9B30-CA1DE7543187}" srcOrd="1" destOrd="0" presId="urn:microsoft.com/office/officeart/2018/2/layout/IconCircleList"/>
    <dgm:cxn modelId="{B4471FF0-BB8C-499C-80FD-FE4E4AB33ED3}" type="presParOf" srcId="{E00987A0-83D7-43BB-A1E0-1474EAE230E8}" destId="{65F68592-D9DB-42E0-982A-48538607A2C0}" srcOrd="2" destOrd="0" presId="urn:microsoft.com/office/officeart/2018/2/layout/IconCircleList"/>
    <dgm:cxn modelId="{0A58842D-10CA-46C7-A92E-1B9D22246E0D}" type="presParOf" srcId="{E00987A0-83D7-43BB-A1E0-1474EAE230E8}" destId="{42300508-4F70-490D-886B-C1A4E6559B21}" srcOrd="3" destOrd="0" presId="urn:microsoft.com/office/officeart/2018/2/layout/IconCircleList"/>
    <dgm:cxn modelId="{8C265A1E-4F6B-4360-AAE6-0E7CDD44CE48}" type="presParOf" srcId="{140591DF-3FEE-40C2-A6DE-2F81F6280842}" destId="{687C49F9-1855-4BBA-AC69-B44FB4335394}" srcOrd="9" destOrd="0" presId="urn:microsoft.com/office/officeart/2018/2/layout/IconCircleList"/>
    <dgm:cxn modelId="{99435569-124C-4C0D-9CC5-20AF87DF29BA}" type="presParOf" srcId="{140591DF-3FEE-40C2-A6DE-2F81F6280842}" destId="{15028422-C020-432A-8845-E27F18A18E6F}" srcOrd="10" destOrd="0" presId="urn:microsoft.com/office/officeart/2018/2/layout/IconCircleList"/>
    <dgm:cxn modelId="{BB1865B5-0FF4-42DA-8195-F286A8AF4B1A}" type="presParOf" srcId="{15028422-C020-432A-8845-E27F18A18E6F}" destId="{089B040F-12ED-4EE9-BEC6-C4807905B8DA}" srcOrd="0" destOrd="0" presId="urn:microsoft.com/office/officeart/2018/2/layout/IconCircleList"/>
    <dgm:cxn modelId="{EA36FD44-850D-45D7-97B2-FD6D71000C91}" type="presParOf" srcId="{15028422-C020-432A-8845-E27F18A18E6F}" destId="{48CB1A19-DDB4-41D3-9FF0-47B53E40B2EF}" srcOrd="1" destOrd="0" presId="urn:microsoft.com/office/officeart/2018/2/layout/IconCircleList"/>
    <dgm:cxn modelId="{CB055BAC-8407-4355-8715-9932138A9F5F}" type="presParOf" srcId="{15028422-C020-432A-8845-E27F18A18E6F}" destId="{E46C748E-6B2C-4DEC-9648-42DF949021A3}" srcOrd="2" destOrd="0" presId="urn:microsoft.com/office/officeart/2018/2/layout/IconCircleList"/>
    <dgm:cxn modelId="{AE8A15E8-AB16-407B-B7C2-629BCC6F9C8F}" type="presParOf" srcId="{15028422-C020-432A-8845-E27F18A18E6F}" destId="{110A696C-400F-4653-80AF-B2386C69E5A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A9F619-1A33-49FA-A905-6B43A51D35B2}">
      <dsp:nvSpPr>
        <dsp:cNvPr id="0" name=""/>
        <dsp:cNvSpPr/>
      </dsp:nvSpPr>
      <dsp:spPr>
        <a:xfrm>
          <a:off x="2141863" y="1717675"/>
          <a:ext cx="2183239" cy="1888590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70C0"/>
              </a:solidFill>
            </a:rPr>
            <a:t>Clearly structured</a:t>
          </a:r>
        </a:p>
      </dsp:txBody>
      <dsp:txXfrm>
        <a:off x="2503656" y="2030641"/>
        <a:ext cx="1459653" cy="1262658"/>
      </dsp:txXfrm>
    </dsp:sp>
    <dsp:sp modelId="{4485395E-0E1E-41E7-9A71-174B97A9DCDD}">
      <dsp:nvSpPr>
        <dsp:cNvPr id="0" name=""/>
        <dsp:cNvSpPr/>
      </dsp:nvSpPr>
      <dsp:spPr>
        <a:xfrm>
          <a:off x="3508991" y="814112"/>
          <a:ext cx="823729" cy="70975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F1197-1463-43BD-948C-53F264C09C5C}">
      <dsp:nvSpPr>
        <dsp:cNvPr id="0" name=""/>
        <dsp:cNvSpPr/>
      </dsp:nvSpPr>
      <dsp:spPr>
        <a:xfrm>
          <a:off x="2342971" y="0"/>
          <a:ext cx="1789149" cy="154782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70C0"/>
              </a:solidFill>
            </a:rPr>
            <a:t>Reliable</a:t>
          </a:r>
        </a:p>
      </dsp:txBody>
      <dsp:txXfrm>
        <a:off x="2639471" y="256507"/>
        <a:ext cx="1196149" cy="1034810"/>
      </dsp:txXfrm>
    </dsp:sp>
    <dsp:sp modelId="{DCDBC531-BB0F-457B-A2E2-4492D4221149}">
      <dsp:nvSpPr>
        <dsp:cNvPr id="0" name=""/>
        <dsp:cNvSpPr/>
      </dsp:nvSpPr>
      <dsp:spPr>
        <a:xfrm>
          <a:off x="4470348" y="2140970"/>
          <a:ext cx="823729" cy="70975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85F984-5FA5-4A27-B6B0-13A5C50C3941}">
      <dsp:nvSpPr>
        <dsp:cNvPr id="0" name=""/>
        <dsp:cNvSpPr/>
      </dsp:nvSpPr>
      <dsp:spPr>
        <a:xfrm>
          <a:off x="3983829" y="952015"/>
          <a:ext cx="1789149" cy="154782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70C0"/>
              </a:solidFill>
            </a:rPr>
            <a:t>Accurate</a:t>
          </a:r>
        </a:p>
      </dsp:txBody>
      <dsp:txXfrm>
        <a:off x="4280329" y="1208522"/>
        <a:ext cx="1196149" cy="1034810"/>
      </dsp:txXfrm>
    </dsp:sp>
    <dsp:sp modelId="{AFD72E14-88C6-4EB3-9553-B495C2BE9B28}">
      <dsp:nvSpPr>
        <dsp:cNvPr id="0" name=""/>
        <dsp:cNvSpPr/>
      </dsp:nvSpPr>
      <dsp:spPr>
        <a:xfrm>
          <a:off x="3802527" y="3638745"/>
          <a:ext cx="823729" cy="70975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055622-AD9A-4046-B472-E5EC83F324FA}">
      <dsp:nvSpPr>
        <dsp:cNvPr id="0" name=""/>
        <dsp:cNvSpPr/>
      </dsp:nvSpPr>
      <dsp:spPr>
        <a:xfrm>
          <a:off x="3983829" y="2823568"/>
          <a:ext cx="1789149" cy="154782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70C0"/>
              </a:solidFill>
            </a:rPr>
            <a:t>Coherent</a:t>
          </a:r>
        </a:p>
      </dsp:txBody>
      <dsp:txXfrm>
        <a:off x="4280329" y="3080075"/>
        <a:ext cx="1196149" cy="1034810"/>
      </dsp:txXfrm>
    </dsp:sp>
    <dsp:sp modelId="{3AF5DEEC-28EC-4508-B2C6-1D945DC50CA1}">
      <dsp:nvSpPr>
        <dsp:cNvPr id="0" name=""/>
        <dsp:cNvSpPr/>
      </dsp:nvSpPr>
      <dsp:spPr>
        <a:xfrm>
          <a:off x="2145926" y="3794220"/>
          <a:ext cx="823729" cy="70975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D25996-BCBE-437A-8B4B-CD88E8696C43}">
      <dsp:nvSpPr>
        <dsp:cNvPr id="0" name=""/>
        <dsp:cNvSpPr/>
      </dsp:nvSpPr>
      <dsp:spPr>
        <a:xfrm>
          <a:off x="2342971" y="3776649"/>
          <a:ext cx="1789149" cy="154782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70C0"/>
              </a:solidFill>
            </a:rPr>
            <a:t>Well-considered</a:t>
          </a:r>
        </a:p>
      </dsp:txBody>
      <dsp:txXfrm>
        <a:off x="2639471" y="4033156"/>
        <a:ext cx="1196149" cy="1034810"/>
      </dsp:txXfrm>
    </dsp:sp>
    <dsp:sp modelId="{C7FC2088-766C-4F22-AA91-C42D4678F988}">
      <dsp:nvSpPr>
        <dsp:cNvPr id="0" name=""/>
        <dsp:cNvSpPr/>
      </dsp:nvSpPr>
      <dsp:spPr>
        <a:xfrm>
          <a:off x="1168826" y="2467893"/>
          <a:ext cx="823729" cy="70975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2B881-7FDA-4123-B751-2E22973EE0EC}">
      <dsp:nvSpPr>
        <dsp:cNvPr id="0" name=""/>
        <dsp:cNvSpPr/>
      </dsp:nvSpPr>
      <dsp:spPr>
        <a:xfrm>
          <a:off x="694495" y="2824633"/>
          <a:ext cx="1789149" cy="154782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70C0"/>
              </a:solidFill>
            </a:rPr>
            <a:t>Logical</a:t>
          </a:r>
        </a:p>
      </dsp:txBody>
      <dsp:txXfrm>
        <a:off x="990995" y="3081140"/>
        <a:ext cx="1196149" cy="1034810"/>
      </dsp:txXfrm>
    </dsp:sp>
    <dsp:sp modelId="{7DE3E362-B9A4-464F-B918-D33C5DE2A26E}">
      <dsp:nvSpPr>
        <dsp:cNvPr id="0" name=""/>
        <dsp:cNvSpPr/>
      </dsp:nvSpPr>
      <dsp:spPr>
        <a:xfrm>
          <a:off x="694495" y="949886"/>
          <a:ext cx="1789149" cy="154782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70C0"/>
              </a:solidFill>
            </a:rPr>
            <a:t>Objective</a:t>
          </a:r>
        </a:p>
      </dsp:txBody>
      <dsp:txXfrm>
        <a:off x="990995" y="1206393"/>
        <a:ext cx="1196149" cy="10348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10BBD-C635-4151-BB61-2A9ED1B6DF60}">
      <dsp:nvSpPr>
        <dsp:cNvPr id="0" name=""/>
        <dsp:cNvSpPr/>
      </dsp:nvSpPr>
      <dsp:spPr>
        <a:xfrm>
          <a:off x="1804481" y="24333"/>
          <a:ext cx="997999" cy="99799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A9654-DC75-4070-A93B-29C887C191BC}">
      <dsp:nvSpPr>
        <dsp:cNvPr id="0" name=""/>
        <dsp:cNvSpPr/>
      </dsp:nvSpPr>
      <dsp:spPr>
        <a:xfrm>
          <a:off x="2014061" y="233913"/>
          <a:ext cx="578839" cy="5788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DA165-64ED-40E7-98B8-9FB5C7B52AEC}">
      <dsp:nvSpPr>
        <dsp:cNvPr id="0" name=""/>
        <dsp:cNvSpPr/>
      </dsp:nvSpPr>
      <dsp:spPr>
        <a:xfrm>
          <a:off x="3016338" y="24333"/>
          <a:ext cx="2352428" cy="997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Confidence building</a:t>
          </a:r>
          <a:endParaRPr lang="en-US" sz="2400" kern="1200"/>
        </a:p>
      </dsp:txBody>
      <dsp:txXfrm>
        <a:off x="3016338" y="24333"/>
        <a:ext cx="2352428" cy="997999"/>
      </dsp:txXfrm>
    </dsp:sp>
    <dsp:sp modelId="{C4A60E67-C3EF-4652-83D6-868D7F2002D5}">
      <dsp:nvSpPr>
        <dsp:cNvPr id="0" name=""/>
        <dsp:cNvSpPr/>
      </dsp:nvSpPr>
      <dsp:spPr>
        <a:xfrm>
          <a:off x="5778659" y="24333"/>
          <a:ext cx="997999" cy="99799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A7F81-1948-401B-A777-42166B616DFC}">
      <dsp:nvSpPr>
        <dsp:cNvPr id="0" name=""/>
        <dsp:cNvSpPr/>
      </dsp:nvSpPr>
      <dsp:spPr>
        <a:xfrm>
          <a:off x="5988239" y="233913"/>
          <a:ext cx="578839" cy="5788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F9FD1-DA52-4989-B1BA-A0F76FF933D8}">
      <dsp:nvSpPr>
        <dsp:cNvPr id="0" name=""/>
        <dsp:cNvSpPr/>
      </dsp:nvSpPr>
      <dsp:spPr>
        <a:xfrm>
          <a:off x="6990516" y="24333"/>
          <a:ext cx="2352428" cy="997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Clarity and structure</a:t>
          </a:r>
          <a:endParaRPr lang="en-US" sz="2400" kern="1200"/>
        </a:p>
      </dsp:txBody>
      <dsp:txXfrm>
        <a:off x="6990516" y="24333"/>
        <a:ext cx="2352428" cy="997999"/>
      </dsp:txXfrm>
    </dsp:sp>
    <dsp:sp modelId="{86321F62-C489-4E4E-B5EF-E6C60DD46212}">
      <dsp:nvSpPr>
        <dsp:cNvPr id="0" name=""/>
        <dsp:cNvSpPr/>
      </dsp:nvSpPr>
      <dsp:spPr>
        <a:xfrm>
          <a:off x="1804481" y="1806050"/>
          <a:ext cx="997999" cy="99799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DCC083-DC27-4B42-A110-155F79752C4B}">
      <dsp:nvSpPr>
        <dsp:cNvPr id="0" name=""/>
        <dsp:cNvSpPr/>
      </dsp:nvSpPr>
      <dsp:spPr>
        <a:xfrm>
          <a:off x="2014061" y="2015630"/>
          <a:ext cx="578839" cy="5788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D5B7E0-D88A-408E-B06B-9E38BE07D2D3}">
      <dsp:nvSpPr>
        <dsp:cNvPr id="0" name=""/>
        <dsp:cNvSpPr/>
      </dsp:nvSpPr>
      <dsp:spPr>
        <a:xfrm>
          <a:off x="3016338" y="1806050"/>
          <a:ext cx="2352428" cy="997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Careful selection of information</a:t>
          </a:r>
          <a:endParaRPr lang="en-US" sz="2400" kern="1200"/>
        </a:p>
      </dsp:txBody>
      <dsp:txXfrm>
        <a:off x="3016338" y="1806050"/>
        <a:ext cx="2352428" cy="997999"/>
      </dsp:txXfrm>
    </dsp:sp>
    <dsp:sp modelId="{7A957C53-5885-4AFE-9E54-0BAEC8FB0571}">
      <dsp:nvSpPr>
        <dsp:cNvPr id="0" name=""/>
        <dsp:cNvSpPr/>
      </dsp:nvSpPr>
      <dsp:spPr>
        <a:xfrm>
          <a:off x="5778659" y="1806050"/>
          <a:ext cx="997999" cy="99799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51BFAD-573A-47FE-A9F0-9D1E35303101}">
      <dsp:nvSpPr>
        <dsp:cNvPr id="0" name=""/>
        <dsp:cNvSpPr/>
      </dsp:nvSpPr>
      <dsp:spPr>
        <a:xfrm>
          <a:off x="5988239" y="2015630"/>
          <a:ext cx="578839" cy="5788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1BEE17-CD6E-4CDA-A07E-DFA3C93C6F53}">
      <dsp:nvSpPr>
        <dsp:cNvPr id="0" name=""/>
        <dsp:cNvSpPr/>
      </dsp:nvSpPr>
      <dsp:spPr>
        <a:xfrm>
          <a:off x="6990516" y="1806050"/>
          <a:ext cx="2352428" cy="997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Well-considered approach</a:t>
          </a:r>
          <a:endParaRPr lang="en-US" sz="2400" kern="1200"/>
        </a:p>
      </dsp:txBody>
      <dsp:txXfrm>
        <a:off x="6990516" y="1806050"/>
        <a:ext cx="2352428" cy="997999"/>
      </dsp:txXfrm>
    </dsp:sp>
    <dsp:sp modelId="{24F69DA1-9434-49F5-8A61-A6FB73D97577}">
      <dsp:nvSpPr>
        <dsp:cNvPr id="0" name=""/>
        <dsp:cNvSpPr/>
      </dsp:nvSpPr>
      <dsp:spPr>
        <a:xfrm>
          <a:off x="1804481" y="3587766"/>
          <a:ext cx="997999" cy="99799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728EE0-C217-42B7-9B30-CA1DE7543187}">
      <dsp:nvSpPr>
        <dsp:cNvPr id="0" name=""/>
        <dsp:cNvSpPr/>
      </dsp:nvSpPr>
      <dsp:spPr>
        <a:xfrm>
          <a:off x="2014061" y="3797346"/>
          <a:ext cx="578839" cy="57883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00508-4F70-490D-886B-C1A4E6559B21}">
      <dsp:nvSpPr>
        <dsp:cNvPr id="0" name=""/>
        <dsp:cNvSpPr/>
      </dsp:nvSpPr>
      <dsp:spPr>
        <a:xfrm>
          <a:off x="3016338" y="3587766"/>
          <a:ext cx="2352428" cy="997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Strengthen arguments</a:t>
          </a:r>
          <a:endParaRPr lang="en-US" sz="2400" kern="1200"/>
        </a:p>
      </dsp:txBody>
      <dsp:txXfrm>
        <a:off x="3016338" y="3587766"/>
        <a:ext cx="2352428" cy="997999"/>
      </dsp:txXfrm>
    </dsp:sp>
    <dsp:sp modelId="{089B040F-12ED-4EE9-BEC6-C4807905B8DA}">
      <dsp:nvSpPr>
        <dsp:cNvPr id="0" name=""/>
        <dsp:cNvSpPr/>
      </dsp:nvSpPr>
      <dsp:spPr>
        <a:xfrm>
          <a:off x="5778659" y="3587766"/>
          <a:ext cx="997999" cy="99799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CB1A19-DDB4-41D3-9FF0-47B53E40B2EF}">
      <dsp:nvSpPr>
        <dsp:cNvPr id="0" name=""/>
        <dsp:cNvSpPr/>
      </dsp:nvSpPr>
      <dsp:spPr>
        <a:xfrm>
          <a:off x="5988239" y="3797346"/>
          <a:ext cx="578839" cy="57883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A696C-400F-4653-80AF-B2386C69E5AE}">
      <dsp:nvSpPr>
        <dsp:cNvPr id="0" name=""/>
        <dsp:cNvSpPr/>
      </dsp:nvSpPr>
      <dsp:spPr>
        <a:xfrm>
          <a:off x="6990516" y="3587766"/>
          <a:ext cx="2352428" cy="997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Effective communication</a:t>
          </a:r>
          <a:endParaRPr lang="en-US" sz="2400" kern="1200"/>
        </a:p>
      </dsp:txBody>
      <dsp:txXfrm>
        <a:off x="6990516" y="3587766"/>
        <a:ext cx="2352428" cy="997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705" y="-297"/>
            <a:ext cx="16257409" cy="6858594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12779" y="3138562"/>
            <a:ext cx="9215967" cy="866502"/>
          </a:xfr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AU" altLang="en-US" noProof="0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15414" y="1557190"/>
            <a:ext cx="9410700" cy="136683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AF240D"/>
                </a:solidFill>
              </a:defRPr>
            </a:lvl1pPr>
          </a:lstStyle>
          <a:p>
            <a:pPr lvl="0"/>
            <a:r>
              <a:rPr lang="en-AU" altLang="en-US" noProof="0" dirty="0"/>
              <a:t>Lecture #: Part #</a:t>
            </a:r>
          </a:p>
        </p:txBody>
      </p:sp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3599723" y="15148"/>
            <a:ext cx="4588933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1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16633"/>
            <a:ext cx="10515600" cy="615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026271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00269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31638" y="120161"/>
            <a:ext cx="9555421" cy="5287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Learning Objectives</a:t>
            </a:r>
            <a:endParaRPr lang="en-AU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1199456" y="1556793"/>
            <a:ext cx="10273208" cy="37451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0" name="Picture 39"/>
          <p:cNvPicPr/>
          <p:nvPr/>
        </p:nvPicPr>
        <p:blipFill>
          <a:blip r:embed="rId3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1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876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659" y="116633"/>
            <a:ext cx="9168341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816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22768"/>
            <a:ext cx="9313035" cy="4979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064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22756"/>
            <a:ext cx="8928992" cy="741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329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637" y="116633"/>
            <a:ext cx="8928992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3068606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551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836712"/>
            <a:ext cx="3932767" cy="12206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48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7E4E607-382A-4D99-9C15-CD37FE06C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62877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0"/>
            <a:ext cx="16319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dirty="0">
                <a:latin typeface="Tahoma" panose="020B0604030504040204" pitchFamily="34" charset="0"/>
              </a:rPr>
              <a:t>Holmes Institute Pathways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>
          <a:blip r:embed="rId14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E5546781-2D24-4626-AC44-3BF7F7116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6453189"/>
            <a:ext cx="336126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solidFill>
                  <a:schemeClr val="bg1"/>
                </a:solidFill>
                <a:latin typeface="Tahoma" panose="020B0604030504040204" pitchFamily="34" charset="0"/>
              </a:rPr>
              <a:t>Applied Business Statistics for Managers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</p:spTree>
    <p:extLst>
      <p:ext uri="{BB962C8B-B14F-4D97-AF65-F5344CB8AC3E}">
        <p14:creationId xmlns:p14="http://schemas.microsoft.com/office/powerpoint/2010/main" val="332460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SzPct val="95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95000"/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8B89612-F73D-4191-803A-F1219F8AA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WEEK 8 – PART 8c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7F354-CBDA-44E8-82DB-8136B07EE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UF05-Critical Thinking</a:t>
            </a: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D16FAD-5704-47F7-A503-B9C57B736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7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38"/>
    </mc:Choice>
    <mc:Fallback>
      <p:transition spd="slow" advTm="30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b="0">
                <a:solidFill>
                  <a:schemeClr val="tx1"/>
                </a:solidFill>
              </a:rPr>
              <a:t>Developing Active Listening</a:t>
            </a:r>
            <a:r>
              <a:rPr lang="en-US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3836197"/>
            <a:ext cx="5334931" cy="2189214"/>
          </a:xfrm>
        </p:spPr>
        <p:txBody>
          <a:bodyPr vert="horz" lIns="91440" tIns="45720" rIns="91440" bIns="45720" rtlCol="0">
            <a:normAutofit/>
          </a:bodyPr>
          <a:lstStyle/>
          <a:p>
            <a:pPr marR="0"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How can active listening be defined?</a:t>
            </a:r>
          </a:p>
          <a:p>
            <a:pPr marR="0"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Freeform: Shape 55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76956C-2414-468E-89B7-F72C808530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747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A40C3B-710B-4821-92FC-644D2A4BC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46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298"/>
    </mc:Choice>
    <mc:Fallback>
      <p:transition spd="slow" advTm="120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057274"/>
            <a:ext cx="8764270" cy="1781176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Exploring Active Listening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024" y="1952625"/>
            <a:ext cx="11830051" cy="47720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According to the Intercultural Competency Framework (2017), active listening involves: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latin typeface="Calibri" panose="020F0502020204030204"/>
            </a:endParaRP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Listening attentively 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Signalling that listening is taking place 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Regularly checking and clarifying the meaning of important words and phrases, to ensure that all participants attach the same meaning to them, even when they are well known 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Noticing potential misunderstandings and seeking clarification/negotiating meaning until common understanding is reached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196B69-01DA-41DF-825A-F0B65654D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7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136"/>
    </mc:Choice>
    <mc:Fallback>
      <p:transition spd="slow" advTm="171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057274"/>
            <a:ext cx="8764270" cy="1781176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Exploring Active Listening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024" y="1952625"/>
            <a:ext cx="11830051" cy="47720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According to the Intercultural Competency Framework (2017), active listening involves: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latin typeface="Calibri" panose="020F0502020204030204"/>
            </a:endParaRP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GB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Listening attentively 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GB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Signalling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that listening is taking place 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Regularly </a:t>
            </a:r>
            <a:r>
              <a:rPr lang="en-GB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checking and clarifying the meaning 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important words and phrases, to ensure that all participants attach the same meaning to them, even when they are well known 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GB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Noticing potential misunderstandings 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seeking clarification/negotiating meaning 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 common understanding is reached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97DFF6-1668-46A9-A95F-7979CBC0C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2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062"/>
    </mc:Choice>
    <mc:Fallback>
      <p:transition spd="slow" advTm="225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057274"/>
            <a:ext cx="8764270" cy="952501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024" y="2009775"/>
            <a:ext cx="11147427" cy="471487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Be sure that you are up-to-date on what is required for the group project and are fulfilling your part.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Students can benefit from Critical Speaking in many ways such as increased confidence, choosing information wisely and communicating it more effectively.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Active listening is a valuable skill to develop and does not just involve listening.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By developing active listening skills participation in group projects and critical speaking could naturally improve.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GB" sz="2800" dirty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DCB2D-4820-4443-8ACB-E4472ABA6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6424" y="669372"/>
            <a:ext cx="2119361" cy="16333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0FA840D-87F8-4475-9FCD-EBEDACF04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9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20"/>
    </mc:Choice>
    <mc:Fallback>
      <p:transition spd="slow" advTm="40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We have ….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checked progress on the Group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reviewed Critical Speaking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explored active listening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8EF63D-70B7-46E7-9E2F-A0B6B52A8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54"/>
    </mc:Choice>
    <mc:Fallback>
      <p:transition spd="slow" advTm="23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4EAD-02EE-4686-BC7C-53E463E8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1357311"/>
          </a:xfrm>
        </p:spPr>
        <p:txBody>
          <a:bodyPr/>
          <a:lstStyle/>
          <a:p>
            <a:pPr algn="ctr"/>
            <a:r>
              <a:rPr lang="en-GB" b="0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67DAF-433C-4EDE-9C90-AF59C12D9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 Lecture: Week 9 Part 9a</a:t>
            </a:r>
          </a:p>
          <a:p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UF05-Critical Thinking</a:t>
            </a:r>
            <a:endParaRPr lang="en-GB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FD9536-278C-40C1-A9DF-F296218D5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70"/>
    </mc:Choice>
    <mc:Fallback>
      <p:transition spd="slow" advTm="13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295400"/>
            <a:ext cx="10391775" cy="1019176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Aims: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Lecture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8c</a:t>
            </a:r>
            <a:r>
              <a:rPr lang="en-GB" dirty="0"/>
              <a:t>eek 1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2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check progress on the Group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review Critical Speaking 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explore active listening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5E9C7C-345A-4335-A883-7C73FDA60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9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68"/>
    </mc:Choice>
    <mc:Fallback>
      <p:transition spd="slow" advTm="50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68400"/>
            <a:ext cx="10267949" cy="16700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Project Suggested Schedule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latin typeface="Calibri" panose="020F0502020204030204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45691EE-C76F-4FCF-8221-E098449F3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381034"/>
              </p:ext>
            </p:extLst>
          </p:nvPr>
        </p:nvGraphicFramePr>
        <p:xfrm>
          <a:off x="2114550" y="2495550"/>
          <a:ext cx="8045450" cy="2990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1450">
                  <a:extLst>
                    <a:ext uri="{9D8B030D-6E8A-4147-A177-3AD203B41FA5}">
                      <a16:colId xmlns:a16="http://schemas.microsoft.com/office/drawing/2014/main" val="411777748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75785656"/>
                    </a:ext>
                  </a:extLst>
                </a:gridCol>
              </a:tblGrid>
              <a:tr h="74771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70C0"/>
                          </a:solidFill>
                        </a:rPr>
                        <a:t>Course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70C0"/>
                          </a:solidFill>
                        </a:rPr>
                        <a:t>Main Tasks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28422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70C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70C0"/>
                          </a:solidFill>
                        </a:rPr>
                        <a:t>Group Project Set 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564425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70C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70C0"/>
                          </a:solidFill>
                          <a:highlight>
                            <a:srgbClr val="FFFF00"/>
                          </a:highlight>
                        </a:rPr>
                        <a:t>Group Project Midway Review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426463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70C0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70C0"/>
                          </a:solidFill>
                        </a:rPr>
                        <a:t>Group Project Presentations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15155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419E0C6-AC07-46DA-95F6-687488A19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0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73"/>
    </mc:Choice>
    <mc:Fallback>
      <p:transition spd="slow" advTm="80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1168400"/>
            <a:ext cx="9230996" cy="168910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Project: Midway Review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2362200"/>
            <a:ext cx="10833101" cy="3727452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Have you agreed the main theme for your Group Project?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Have you started to gather information which could be useful?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Have you discussed roles as a group and assigned them according to each other’s strengths?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Are you clear about what next steps you need to take personally and as a group?</a:t>
            </a:r>
          </a:p>
        </p:txBody>
      </p:sp>
      <p:pic>
        <p:nvPicPr>
          <p:cNvPr id="2052" name="Picture 4" descr="Image result for checklist image clip art">
            <a:extLst>
              <a:ext uri="{FF2B5EF4-FFF2-40B4-BE49-F238E27FC236}">
                <a16:creationId xmlns:a16="http://schemas.microsoft.com/office/drawing/2014/main" id="{73585934-A219-45A3-9120-F11D6F374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730" y="964565"/>
            <a:ext cx="2052955" cy="205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4DE42F-48D8-4E83-89BD-C83B840FE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0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45"/>
    </mc:Choice>
    <mc:Fallback>
      <p:transition spd="slow" advTm="110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70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Image result for time is now image">
            <a:extLst>
              <a:ext uri="{FF2B5EF4-FFF2-40B4-BE49-F238E27FC236}">
                <a16:creationId xmlns:a16="http://schemas.microsoft.com/office/drawing/2014/main" id="{C6DEB1D4-DC6F-44EB-84AE-C11168020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0"/>
          <a:stretch/>
        </p:blipFill>
        <p:spPr bwMode="auto">
          <a:xfrm>
            <a:off x="20" y="10"/>
            <a:ext cx="86684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Rectangle 72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0" dirty="0">
                <a:solidFill>
                  <a:schemeClr val="tx1"/>
                </a:solidFill>
              </a:rPr>
              <a:t>Group Project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48600" y="4872922"/>
            <a:ext cx="4023360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THE TIME IS NOW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36DA6D-AD89-4F0F-BB62-ED3CA564B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2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026"/>
    </mc:Choice>
    <mc:Fallback>
      <p:transition spd="slow" advTm="108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057274"/>
            <a:ext cx="8764270" cy="1714501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Review: Critical Speaking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024" y="2219325"/>
            <a:ext cx="11147427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lang="en-GB" sz="2800" dirty="0">
                <a:latin typeface="Calibri" panose="020F0502020204030204"/>
              </a:rPr>
              <a:t>are the seven factors involved in Critical Speaking?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Why is Critical Speaking an important skill to develop as a student?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What three factors does Cottrell (2017) encourage to bring clarity to both spoken and written communication?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5E57EB-73C0-4727-A8E1-7AC55F153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4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769"/>
    </mc:Choice>
    <mc:Fallback>
      <p:transition spd="slow" advTm="200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800101"/>
            <a:ext cx="4362450" cy="2124074"/>
          </a:xfrm>
        </p:spPr>
        <p:txBody>
          <a:bodyPr/>
          <a:lstStyle/>
          <a:p>
            <a:pPr algn="ctr"/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Speaking</a:t>
            </a:r>
            <a:endParaRPr lang="en-GB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49" y="2924175"/>
            <a:ext cx="4362451" cy="3133723"/>
          </a:xfrm>
        </p:spPr>
        <p:txBody>
          <a:bodyPr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Seven factors involved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DC14D9C-A967-4EAB-9988-285DC91C0A7C}"/>
              </a:ext>
            </a:extLst>
          </p:cNvPr>
          <p:cNvGraphicFramePr/>
          <p:nvPr/>
        </p:nvGraphicFramePr>
        <p:xfrm>
          <a:off x="4867275" y="1000126"/>
          <a:ext cx="6467475" cy="5324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127A7F-694F-4E3F-855D-5FA5B34AB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0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320"/>
    </mc:Choice>
    <mc:Fallback>
      <p:transition spd="slow" advTm="124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647700"/>
            <a:ext cx="10877549" cy="18859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is Critical Speaking an important skill to develop as a student?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GB" dirty="0"/>
              <a:t>Aims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D5319349-D791-43B0-A674-5647078C495B}"/>
              </a:ext>
            </a:extLst>
          </p:cNvPr>
          <p:cNvGraphicFramePr/>
          <p:nvPr/>
        </p:nvGraphicFramePr>
        <p:xfrm>
          <a:off x="200024" y="2114551"/>
          <a:ext cx="11147427" cy="461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C25538-9D81-4B13-A395-6C37675AF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1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543"/>
    </mc:Choice>
    <mc:Fallback>
      <p:transition spd="slow" advTm="351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647700"/>
            <a:ext cx="8764270" cy="18764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Review: Critical Speaking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024" y="1933575"/>
            <a:ext cx="11715751" cy="4457701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3. What three factors does Cottrell (2017) encourage to bring clarity to both spoken and written communication?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Stating the Point – not getting lost in excess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detail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Consistency – all parts of the line of reasoning contribute to the conclusion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Precision – precise wording aids clear understanding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latin typeface="Calibri" panose="020F0502020204030204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 + PRECISE PROGRESSION</a:t>
            </a:r>
            <a:endParaRPr lang="en-GB" sz="2800" dirty="0">
              <a:latin typeface="Calibri" panose="020F0502020204030204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669B59-726F-4B69-B758-B20997239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1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824"/>
    </mc:Choice>
    <mc:Fallback>
      <p:transition spd="slow" advTm="191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HI-Lecture Template-2005">
  <a:themeElements>
    <a:clrScheme name="HI-Lecture Template-200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-Lecture Template-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I-Lecture Template-20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522</Words>
  <Application>Microsoft Office PowerPoint</Application>
  <PresentationFormat>Widescreen</PresentationFormat>
  <Paragraphs>94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Tahoma</vt:lpstr>
      <vt:lpstr>Wingdings</vt:lpstr>
      <vt:lpstr>1_HI-Lecture Template-2005</vt:lpstr>
      <vt:lpstr>UF05-Critical Thinking</vt:lpstr>
      <vt:lpstr>Aims: Lecture 8ceek 1 Aims</vt:lpstr>
      <vt:lpstr>Group Project Suggested Schedule Aims</vt:lpstr>
      <vt:lpstr>Group Project: Midway Review1 Aims</vt:lpstr>
      <vt:lpstr>Group Project</vt:lpstr>
      <vt:lpstr>Review: Critical Speaking Aims</vt:lpstr>
      <vt:lpstr>Critical Speaking</vt:lpstr>
      <vt:lpstr>2. Why is Critical Speaking an important skill to develop as a student? Aims</vt:lpstr>
      <vt:lpstr>Review: Critical Speaking Aims</vt:lpstr>
      <vt:lpstr>Developing Active Listening </vt:lpstr>
      <vt:lpstr>Exploring Active Listening Aims</vt:lpstr>
      <vt:lpstr>Exploring Active Listening Aims</vt:lpstr>
      <vt:lpstr>Conclusions Aims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Gyatso</dc:creator>
  <cp:lastModifiedBy>Grace Gyatso</cp:lastModifiedBy>
  <cp:revision>67</cp:revision>
  <dcterms:created xsi:type="dcterms:W3CDTF">2020-10-26T10:02:50Z</dcterms:created>
  <dcterms:modified xsi:type="dcterms:W3CDTF">2020-11-26T13:09:36Z</dcterms:modified>
</cp:coreProperties>
</file>