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453" r:id="rId3"/>
    <p:sldId id="452" r:id="rId4"/>
    <p:sldId id="476" r:id="rId5"/>
    <p:sldId id="257" r:id="rId6"/>
    <p:sldId id="260" r:id="rId7"/>
    <p:sldId id="484" r:id="rId8"/>
    <p:sldId id="485" r:id="rId9"/>
    <p:sldId id="487" r:id="rId10"/>
    <p:sldId id="489" r:id="rId11"/>
    <p:sldId id="490" r:id="rId12"/>
    <p:sldId id="488" r:id="rId13"/>
    <p:sldId id="492" r:id="rId14"/>
    <p:sldId id="493" r:id="rId15"/>
    <p:sldId id="494" r:id="rId16"/>
    <p:sldId id="482" r:id="rId17"/>
    <p:sldId id="491" r:id="rId18"/>
    <p:sldId id="4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7" d="100"/>
          <a:sy n="67" d="100"/>
        </p:scale>
        <p:origin x="6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8753F-A2B5-4099-A056-599F22B0B2A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GB"/>
        </a:p>
      </dgm:t>
    </dgm:pt>
    <dgm:pt modelId="{E32FDE5F-8E49-41ED-838F-CD977463B386}">
      <dgm:prSet phldrT="[Text]"/>
      <dgm:spPr/>
      <dgm:t>
        <a:bodyPr/>
        <a:lstStyle/>
        <a:p>
          <a:pPr>
            <a:defRPr cap="all"/>
          </a:pPr>
          <a:r>
            <a:rPr lang="en-GB"/>
            <a:t>Collective participation</a:t>
          </a:r>
        </a:p>
      </dgm:t>
    </dgm:pt>
    <dgm:pt modelId="{638CB892-C296-40BE-8210-50D93927B153}" type="parTrans" cxnId="{87A9792C-FD01-4585-9424-A7C19CBEDCBE}">
      <dgm:prSet/>
      <dgm:spPr/>
      <dgm:t>
        <a:bodyPr/>
        <a:lstStyle/>
        <a:p>
          <a:endParaRPr lang="en-GB"/>
        </a:p>
      </dgm:t>
    </dgm:pt>
    <dgm:pt modelId="{CFFEB3FB-0E88-4D86-95F2-7E55D368186B}" type="sibTrans" cxnId="{87A9792C-FD01-4585-9424-A7C19CBEDCBE}">
      <dgm:prSet/>
      <dgm:spPr/>
      <dgm:t>
        <a:bodyPr/>
        <a:lstStyle/>
        <a:p>
          <a:endParaRPr lang="en-GB"/>
        </a:p>
      </dgm:t>
    </dgm:pt>
    <dgm:pt modelId="{6401E1D1-DF4D-46D3-B934-13E56F4E5EA7}">
      <dgm:prSet phldrT="[Text]"/>
      <dgm:spPr/>
      <dgm:t>
        <a:bodyPr/>
        <a:lstStyle/>
        <a:p>
          <a:pPr>
            <a:defRPr cap="all"/>
          </a:pPr>
          <a:r>
            <a:rPr lang="en-GB"/>
            <a:t>Teamwork</a:t>
          </a:r>
        </a:p>
      </dgm:t>
    </dgm:pt>
    <dgm:pt modelId="{69CE86F5-E002-4665-AFF1-36792222011B}" type="parTrans" cxnId="{345D51AA-9558-4572-BFF0-1AEEFACF8FA9}">
      <dgm:prSet/>
      <dgm:spPr/>
      <dgm:t>
        <a:bodyPr/>
        <a:lstStyle/>
        <a:p>
          <a:endParaRPr lang="en-GB"/>
        </a:p>
      </dgm:t>
    </dgm:pt>
    <dgm:pt modelId="{A79E743C-1530-490A-9976-62B0EB94093C}" type="sibTrans" cxnId="{345D51AA-9558-4572-BFF0-1AEEFACF8FA9}">
      <dgm:prSet/>
      <dgm:spPr/>
      <dgm:t>
        <a:bodyPr/>
        <a:lstStyle/>
        <a:p>
          <a:endParaRPr lang="en-GB"/>
        </a:p>
      </dgm:t>
    </dgm:pt>
    <dgm:pt modelId="{8A43D90A-1375-4D07-83F5-B692B32BF4A0}">
      <dgm:prSet phldrT="[Text]"/>
      <dgm:spPr/>
      <dgm:t>
        <a:bodyPr/>
        <a:lstStyle/>
        <a:p>
          <a:pPr>
            <a:defRPr cap="all"/>
          </a:pPr>
          <a:r>
            <a:rPr lang="en-GB"/>
            <a:t>Skills sharing</a:t>
          </a:r>
        </a:p>
      </dgm:t>
    </dgm:pt>
    <dgm:pt modelId="{0E9A8886-4819-4BCB-9855-4CD67CA2C50E}" type="parTrans" cxnId="{6511A091-CEB9-4005-A370-493579D30AD1}">
      <dgm:prSet/>
      <dgm:spPr/>
      <dgm:t>
        <a:bodyPr/>
        <a:lstStyle/>
        <a:p>
          <a:endParaRPr lang="en-GB"/>
        </a:p>
      </dgm:t>
    </dgm:pt>
    <dgm:pt modelId="{CE0144FA-A8B1-4170-912B-14A66A8FE1AB}" type="sibTrans" cxnId="{6511A091-CEB9-4005-A370-493579D30AD1}">
      <dgm:prSet/>
      <dgm:spPr/>
      <dgm:t>
        <a:bodyPr/>
        <a:lstStyle/>
        <a:p>
          <a:endParaRPr lang="en-GB"/>
        </a:p>
      </dgm:t>
    </dgm:pt>
    <dgm:pt modelId="{922B917A-4239-45DF-9778-EBA47BF7C215}">
      <dgm:prSet phldrT="[Text]"/>
      <dgm:spPr/>
      <dgm:t>
        <a:bodyPr/>
        <a:lstStyle/>
        <a:p>
          <a:pPr>
            <a:defRPr cap="all"/>
          </a:pPr>
          <a:r>
            <a:rPr lang="en-GB"/>
            <a:t>Co-operation</a:t>
          </a:r>
        </a:p>
      </dgm:t>
    </dgm:pt>
    <dgm:pt modelId="{C0683C1F-8E95-48FF-984E-10887D3C1563}" type="parTrans" cxnId="{4694EE9E-F87F-4CA9-908C-7347102180CF}">
      <dgm:prSet/>
      <dgm:spPr/>
      <dgm:t>
        <a:bodyPr/>
        <a:lstStyle/>
        <a:p>
          <a:endParaRPr lang="en-GB"/>
        </a:p>
      </dgm:t>
    </dgm:pt>
    <dgm:pt modelId="{AA2C0450-C206-44E2-BEA9-D9B17A3BB370}" type="sibTrans" cxnId="{4694EE9E-F87F-4CA9-908C-7347102180CF}">
      <dgm:prSet/>
      <dgm:spPr/>
      <dgm:t>
        <a:bodyPr/>
        <a:lstStyle/>
        <a:p>
          <a:endParaRPr lang="en-GB"/>
        </a:p>
      </dgm:t>
    </dgm:pt>
    <dgm:pt modelId="{D9DE6775-FD85-43BA-826D-907D3343A9AF}" type="pres">
      <dgm:prSet presAssocID="{8918753F-A2B5-4099-A056-599F22B0B2A2}" presName="root" presStyleCnt="0">
        <dgm:presLayoutVars>
          <dgm:dir/>
          <dgm:resizeHandles val="exact"/>
        </dgm:presLayoutVars>
      </dgm:prSet>
      <dgm:spPr/>
    </dgm:pt>
    <dgm:pt modelId="{22565126-9B73-4155-928F-8820626E3DA9}" type="pres">
      <dgm:prSet presAssocID="{E32FDE5F-8E49-41ED-838F-CD977463B386}" presName="compNode" presStyleCnt="0"/>
      <dgm:spPr/>
    </dgm:pt>
    <dgm:pt modelId="{B53B36B1-A3E7-4E47-964B-03CD7C4263AB}" type="pres">
      <dgm:prSet presAssocID="{E32FDE5F-8E49-41ED-838F-CD977463B386}" presName="iconBgRect" presStyleLbl="bgShp" presStyleIdx="0" presStyleCnt="4"/>
      <dgm:spPr/>
    </dgm:pt>
    <dgm:pt modelId="{13054F72-3B76-4BF0-AD8F-ADD71B4E99B4}" type="pres">
      <dgm:prSet presAssocID="{E32FDE5F-8E49-41ED-838F-CD977463B3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4438ECA-C08A-49E2-BC43-4529E689580B}" type="pres">
      <dgm:prSet presAssocID="{E32FDE5F-8E49-41ED-838F-CD977463B386}" presName="spaceRect" presStyleCnt="0"/>
      <dgm:spPr/>
    </dgm:pt>
    <dgm:pt modelId="{2F6F2603-2ECE-44F5-BC61-CB914AC4F24F}" type="pres">
      <dgm:prSet presAssocID="{E32FDE5F-8E49-41ED-838F-CD977463B386}" presName="textRect" presStyleLbl="revTx" presStyleIdx="0" presStyleCnt="4">
        <dgm:presLayoutVars>
          <dgm:chMax val="1"/>
          <dgm:chPref val="1"/>
        </dgm:presLayoutVars>
      </dgm:prSet>
      <dgm:spPr/>
    </dgm:pt>
    <dgm:pt modelId="{A5950908-8F07-4441-B5D8-842287CA261C}" type="pres">
      <dgm:prSet presAssocID="{CFFEB3FB-0E88-4D86-95F2-7E55D368186B}" presName="sibTrans" presStyleCnt="0"/>
      <dgm:spPr/>
    </dgm:pt>
    <dgm:pt modelId="{285E492B-CAF8-4757-862F-305B0477F0F9}" type="pres">
      <dgm:prSet presAssocID="{6401E1D1-DF4D-46D3-B934-13E56F4E5EA7}" presName="compNode" presStyleCnt="0"/>
      <dgm:spPr/>
    </dgm:pt>
    <dgm:pt modelId="{7065BD8D-CF1D-47A3-98B5-4AC2B9FC7F73}" type="pres">
      <dgm:prSet presAssocID="{6401E1D1-DF4D-46D3-B934-13E56F4E5EA7}" presName="iconBgRect" presStyleLbl="bgShp" presStyleIdx="1" presStyleCnt="4"/>
      <dgm:spPr/>
    </dgm:pt>
    <dgm:pt modelId="{0142922D-B042-49C2-9744-AD794D0AA6A1}" type="pres">
      <dgm:prSet presAssocID="{6401E1D1-DF4D-46D3-B934-13E56F4E5E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ers"/>
        </a:ext>
      </dgm:extLst>
    </dgm:pt>
    <dgm:pt modelId="{80BD8864-3181-45A4-88D5-3B283EF47933}" type="pres">
      <dgm:prSet presAssocID="{6401E1D1-DF4D-46D3-B934-13E56F4E5EA7}" presName="spaceRect" presStyleCnt="0"/>
      <dgm:spPr/>
    </dgm:pt>
    <dgm:pt modelId="{0751EB95-8251-4C24-81A3-3E2F588422CE}" type="pres">
      <dgm:prSet presAssocID="{6401E1D1-DF4D-46D3-B934-13E56F4E5EA7}" presName="textRect" presStyleLbl="revTx" presStyleIdx="1" presStyleCnt="4">
        <dgm:presLayoutVars>
          <dgm:chMax val="1"/>
          <dgm:chPref val="1"/>
        </dgm:presLayoutVars>
      </dgm:prSet>
      <dgm:spPr/>
    </dgm:pt>
    <dgm:pt modelId="{67C0D015-D5E2-47A7-9457-D9923CBCDE7F}" type="pres">
      <dgm:prSet presAssocID="{A79E743C-1530-490A-9976-62B0EB94093C}" presName="sibTrans" presStyleCnt="0"/>
      <dgm:spPr/>
    </dgm:pt>
    <dgm:pt modelId="{8D84BB25-3EF5-48F3-8417-8AFBE6FD6F56}" type="pres">
      <dgm:prSet presAssocID="{8A43D90A-1375-4D07-83F5-B692B32BF4A0}" presName="compNode" presStyleCnt="0"/>
      <dgm:spPr/>
    </dgm:pt>
    <dgm:pt modelId="{31C3BA36-0651-4825-BFE5-34DDC625A80A}" type="pres">
      <dgm:prSet presAssocID="{8A43D90A-1375-4D07-83F5-B692B32BF4A0}" presName="iconBgRect" presStyleLbl="bgShp" presStyleIdx="2" presStyleCnt="4"/>
      <dgm:spPr/>
    </dgm:pt>
    <dgm:pt modelId="{FB42B244-CB8E-4428-B476-AF612EE8B1D4}" type="pres">
      <dgm:prSet presAssocID="{8A43D90A-1375-4D07-83F5-B692B32BF4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0E6E7FAD-EAC4-4425-B78B-4AB85E22FD26}" type="pres">
      <dgm:prSet presAssocID="{8A43D90A-1375-4D07-83F5-B692B32BF4A0}" presName="spaceRect" presStyleCnt="0"/>
      <dgm:spPr/>
    </dgm:pt>
    <dgm:pt modelId="{5E074786-3DA4-45C3-83CA-9B5023CF3581}" type="pres">
      <dgm:prSet presAssocID="{8A43D90A-1375-4D07-83F5-B692B32BF4A0}" presName="textRect" presStyleLbl="revTx" presStyleIdx="2" presStyleCnt="4">
        <dgm:presLayoutVars>
          <dgm:chMax val="1"/>
          <dgm:chPref val="1"/>
        </dgm:presLayoutVars>
      </dgm:prSet>
      <dgm:spPr/>
    </dgm:pt>
    <dgm:pt modelId="{B09A3923-3639-4360-AAAA-1839342FFC25}" type="pres">
      <dgm:prSet presAssocID="{CE0144FA-A8B1-4170-912B-14A66A8FE1AB}" presName="sibTrans" presStyleCnt="0"/>
      <dgm:spPr/>
    </dgm:pt>
    <dgm:pt modelId="{35521451-54D3-4D47-B950-4BB0754682CD}" type="pres">
      <dgm:prSet presAssocID="{922B917A-4239-45DF-9778-EBA47BF7C215}" presName="compNode" presStyleCnt="0"/>
      <dgm:spPr/>
    </dgm:pt>
    <dgm:pt modelId="{58A9BA79-3E60-4C38-95D6-7C4B4E23DB8C}" type="pres">
      <dgm:prSet presAssocID="{922B917A-4239-45DF-9778-EBA47BF7C215}" presName="iconBgRect" presStyleLbl="bgShp" presStyleIdx="3" presStyleCnt="4"/>
      <dgm:spPr/>
    </dgm:pt>
    <dgm:pt modelId="{3BFEB49A-3534-4D1B-B24A-40E30BF2AD73}" type="pres">
      <dgm:prSet presAssocID="{922B917A-4239-45DF-9778-EBA47BF7C2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Diagram"/>
        </a:ext>
      </dgm:extLst>
    </dgm:pt>
    <dgm:pt modelId="{0179528F-C5BB-45D6-B395-E7F69F116968}" type="pres">
      <dgm:prSet presAssocID="{922B917A-4239-45DF-9778-EBA47BF7C215}" presName="spaceRect" presStyleCnt="0"/>
      <dgm:spPr/>
    </dgm:pt>
    <dgm:pt modelId="{C5668A39-499D-491B-8177-719AF4DAE339}" type="pres">
      <dgm:prSet presAssocID="{922B917A-4239-45DF-9778-EBA47BF7C215}" presName="textRect" presStyleLbl="revTx" presStyleIdx="3" presStyleCnt="4">
        <dgm:presLayoutVars>
          <dgm:chMax val="1"/>
          <dgm:chPref val="1"/>
        </dgm:presLayoutVars>
      </dgm:prSet>
      <dgm:spPr/>
    </dgm:pt>
  </dgm:ptLst>
  <dgm:cxnLst>
    <dgm:cxn modelId="{052E7908-1246-4EF7-8278-542D6A987870}" type="presOf" srcId="{8918753F-A2B5-4099-A056-599F22B0B2A2}" destId="{D9DE6775-FD85-43BA-826D-907D3343A9AF}" srcOrd="0" destOrd="0" presId="urn:microsoft.com/office/officeart/2018/5/layout/IconCircleLabelList"/>
    <dgm:cxn modelId="{87A9792C-FD01-4585-9424-A7C19CBEDCBE}" srcId="{8918753F-A2B5-4099-A056-599F22B0B2A2}" destId="{E32FDE5F-8E49-41ED-838F-CD977463B386}" srcOrd="0" destOrd="0" parTransId="{638CB892-C296-40BE-8210-50D93927B153}" sibTransId="{CFFEB3FB-0E88-4D86-95F2-7E55D368186B}"/>
    <dgm:cxn modelId="{A863A22F-6171-49B1-9FEE-A0BDE82438B6}" type="presOf" srcId="{E32FDE5F-8E49-41ED-838F-CD977463B386}" destId="{2F6F2603-2ECE-44F5-BC61-CB914AC4F24F}" srcOrd="0" destOrd="0" presId="urn:microsoft.com/office/officeart/2018/5/layout/IconCircleLabelList"/>
    <dgm:cxn modelId="{CFB45837-8AA1-4EF8-A952-DBA847E28A30}" type="presOf" srcId="{6401E1D1-DF4D-46D3-B934-13E56F4E5EA7}" destId="{0751EB95-8251-4C24-81A3-3E2F588422CE}" srcOrd="0" destOrd="0" presId="urn:microsoft.com/office/officeart/2018/5/layout/IconCircleLabelList"/>
    <dgm:cxn modelId="{820CCE3D-5F83-4300-AA3D-C7FFA4075FA3}" type="presOf" srcId="{8A43D90A-1375-4D07-83F5-B692B32BF4A0}" destId="{5E074786-3DA4-45C3-83CA-9B5023CF3581}" srcOrd="0" destOrd="0" presId="urn:microsoft.com/office/officeart/2018/5/layout/IconCircleLabelList"/>
    <dgm:cxn modelId="{F00CD944-123A-4F84-B710-006710D53EE6}" type="presOf" srcId="{922B917A-4239-45DF-9778-EBA47BF7C215}" destId="{C5668A39-499D-491B-8177-719AF4DAE339}" srcOrd="0" destOrd="0" presId="urn:microsoft.com/office/officeart/2018/5/layout/IconCircleLabelList"/>
    <dgm:cxn modelId="{6511A091-CEB9-4005-A370-493579D30AD1}" srcId="{8918753F-A2B5-4099-A056-599F22B0B2A2}" destId="{8A43D90A-1375-4D07-83F5-B692B32BF4A0}" srcOrd="2" destOrd="0" parTransId="{0E9A8886-4819-4BCB-9855-4CD67CA2C50E}" sibTransId="{CE0144FA-A8B1-4170-912B-14A66A8FE1AB}"/>
    <dgm:cxn modelId="{4694EE9E-F87F-4CA9-908C-7347102180CF}" srcId="{8918753F-A2B5-4099-A056-599F22B0B2A2}" destId="{922B917A-4239-45DF-9778-EBA47BF7C215}" srcOrd="3" destOrd="0" parTransId="{C0683C1F-8E95-48FF-984E-10887D3C1563}" sibTransId="{AA2C0450-C206-44E2-BEA9-D9B17A3BB370}"/>
    <dgm:cxn modelId="{345D51AA-9558-4572-BFF0-1AEEFACF8FA9}" srcId="{8918753F-A2B5-4099-A056-599F22B0B2A2}" destId="{6401E1D1-DF4D-46D3-B934-13E56F4E5EA7}" srcOrd="1" destOrd="0" parTransId="{69CE86F5-E002-4665-AFF1-36792222011B}" sibTransId="{A79E743C-1530-490A-9976-62B0EB94093C}"/>
    <dgm:cxn modelId="{DC3ECD45-F532-4081-B4E2-AE1D84D495CC}" type="presParOf" srcId="{D9DE6775-FD85-43BA-826D-907D3343A9AF}" destId="{22565126-9B73-4155-928F-8820626E3DA9}" srcOrd="0" destOrd="0" presId="urn:microsoft.com/office/officeart/2018/5/layout/IconCircleLabelList"/>
    <dgm:cxn modelId="{47C0C398-6E37-4227-A4F7-60E072B9F7C5}" type="presParOf" srcId="{22565126-9B73-4155-928F-8820626E3DA9}" destId="{B53B36B1-A3E7-4E47-964B-03CD7C4263AB}" srcOrd="0" destOrd="0" presId="urn:microsoft.com/office/officeart/2018/5/layout/IconCircleLabelList"/>
    <dgm:cxn modelId="{98C8113C-8309-4705-989D-1C7D611385E1}" type="presParOf" srcId="{22565126-9B73-4155-928F-8820626E3DA9}" destId="{13054F72-3B76-4BF0-AD8F-ADD71B4E99B4}" srcOrd="1" destOrd="0" presId="urn:microsoft.com/office/officeart/2018/5/layout/IconCircleLabelList"/>
    <dgm:cxn modelId="{171F6D34-E631-47E3-8331-9B573AD80234}" type="presParOf" srcId="{22565126-9B73-4155-928F-8820626E3DA9}" destId="{14438ECA-C08A-49E2-BC43-4529E689580B}" srcOrd="2" destOrd="0" presId="urn:microsoft.com/office/officeart/2018/5/layout/IconCircleLabelList"/>
    <dgm:cxn modelId="{C50D60D7-112D-4FD3-9EFC-631C022B3B64}" type="presParOf" srcId="{22565126-9B73-4155-928F-8820626E3DA9}" destId="{2F6F2603-2ECE-44F5-BC61-CB914AC4F24F}" srcOrd="3" destOrd="0" presId="urn:microsoft.com/office/officeart/2018/5/layout/IconCircleLabelList"/>
    <dgm:cxn modelId="{AFEF3398-160E-4CF2-AC68-F3056430B111}" type="presParOf" srcId="{D9DE6775-FD85-43BA-826D-907D3343A9AF}" destId="{A5950908-8F07-4441-B5D8-842287CA261C}" srcOrd="1" destOrd="0" presId="urn:microsoft.com/office/officeart/2018/5/layout/IconCircleLabelList"/>
    <dgm:cxn modelId="{1587F17B-7529-4892-9404-83BB166701BE}" type="presParOf" srcId="{D9DE6775-FD85-43BA-826D-907D3343A9AF}" destId="{285E492B-CAF8-4757-862F-305B0477F0F9}" srcOrd="2" destOrd="0" presId="urn:microsoft.com/office/officeart/2018/5/layout/IconCircleLabelList"/>
    <dgm:cxn modelId="{182A0FC3-0A42-4145-9BF9-3F010520E5B6}" type="presParOf" srcId="{285E492B-CAF8-4757-862F-305B0477F0F9}" destId="{7065BD8D-CF1D-47A3-98B5-4AC2B9FC7F73}" srcOrd="0" destOrd="0" presId="urn:microsoft.com/office/officeart/2018/5/layout/IconCircleLabelList"/>
    <dgm:cxn modelId="{AF00DEDA-8C26-4B9E-B5B9-F37BFB4B5DDB}" type="presParOf" srcId="{285E492B-CAF8-4757-862F-305B0477F0F9}" destId="{0142922D-B042-49C2-9744-AD794D0AA6A1}" srcOrd="1" destOrd="0" presId="urn:microsoft.com/office/officeart/2018/5/layout/IconCircleLabelList"/>
    <dgm:cxn modelId="{3713685E-26AC-4C10-A800-3D6221FAAB29}" type="presParOf" srcId="{285E492B-CAF8-4757-862F-305B0477F0F9}" destId="{80BD8864-3181-45A4-88D5-3B283EF47933}" srcOrd="2" destOrd="0" presId="urn:microsoft.com/office/officeart/2018/5/layout/IconCircleLabelList"/>
    <dgm:cxn modelId="{09F9B751-6226-456E-B97E-0C91AB453A95}" type="presParOf" srcId="{285E492B-CAF8-4757-862F-305B0477F0F9}" destId="{0751EB95-8251-4C24-81A3-3E2F588422CE}" srcOrd="3" destOrd="0" presId="urn:microsoft.com/office/officeart/2018/5/layout/IconCircleLabelList"/>
    <dgm:cxn modelId="{4ED2EE62-2E74-40A6-A95E-2CCB6DE3D236}" type="presParOf" srcId="{D9DE6775-FD85-43BA-826D-907D3343A9AF}" destId="{67C0D015-D5E2-47A7-9457-D9923CBCDE7F}" srcOrd="3" destOrd="0" presId="urn:microsoft.com/office/officeart/2018/5/layout/IconCircleLabelList"/>
    <dgm:cxn modelId="{75108387-39C2-437E-9FB6-947F3DEF0641}" type="presParOf" srcId="{D9DE6775-FD85-43BA-826D-907D3343A9AF}" destId="{8D84BB25-3EF5-48F3-8417-8AFBE6FD6F56}" srcOrd="4" destOrd="0" presId="urn:microsoft.com/office/officeart/2018/5/layout/IconCircleLabelList"/>
    <dgm:cxn modelId="{544C5A9F-3D11-439E-946B-055D798A2DEE}" type="presParOf" srcId="{8D84BB25-3EF5-48F3-8417-8AFBE6FD6F56}" destId="{31C3BA36-0651-4825-BFE5-34DDC625A80A}" srcOrd="0" destOrd="0" presId="urn:microsoft.com/office/officeart/2018/5/layout/IconCircleLabelList"/>
    <dgm:cxn modelId="{B6BEC83A-3C1A-4CDD-8F23-A93AB24A4B94}" type="presParOf" srcId="{8D84BB25-3EF5-48F3-8417-8AFBE6FD6F56}" destId="{FB42B244-CB8E-4428-B476-AF612EE8B1D4}" srcOrd="1" destOrd="0" presId="urn:microsoft.com/office/officeart/2018/5/layout/IconCircleLabelList"/>
    <dgm:cxn modelId="{281DA83B-09BF-4532-8C01-AA134BCF9E0B}" type="presParOf" srcId="{8D84BB25-3EF5-48F3-8417-8AFBE6FD6F56}" destId="{0E6E7FAD-EAC4-4425-B78B-4AB85E22FD26}" srcOrd="2" destOrd="0" presId="urn:microsoft.com/office/officeart/2018/5/layout/IconCircleLabelList"/>
    <dgm:cxn modelId="{8B42E4ED-3A4F-430C-B868-16380993F387}" type="presParOf" srcId="{8D84BB25-3EF5-48F3-8417-8AFBE6FD6F56}" destId="{5E074786-3DA4-45C3-83CA-9B5023CF3581}" srcOrd="3" destOrd="0" presId="urn:microsoft.com/office/officeart/2018/5/layout/IconCircleLabelList"/>
    <dgm:cxn modelId="{88421422-2F13-47F5-923E-8D287BB3DA81}" type="presParOf" srcId="{D9DE6775-FD85-43BA-826D-907D3343A9AF}" destId="{B09A3923-3639-4360-AAAA-1839342FFC25}" srcOrd="5" destOrd="0" presId="urn:microsoft.com/office/officeart/2018/5/layout/IconCircleLabelList"/>
    <dgm:cxn modelId="{1C38A4D1-F692-4160-A9E1-144AC40C5C20}" type="presParOf" srcId="{D9DE6775-FD85-43BA-826D-907D3343A9AF}" destId="{35521451-54D3-4D47-B950-4BB0754682CD}" srcOrd="6" destOrd="0" presId="urn:microsoft.com/office/officeart/2018/5/layout/IconCircleLabelList"/>
    <dgm:cxn modelId="{A1A1D943-5ADD-4047-90DF-D1EF6398347C}" type="presParOf" srcId="{35521451-54D3-4D47-B950-4BB0754682CD}" destId="{58A9BA79-3E60-4C38-95D6-7C4B4E23DB8C}" srcOrd="0" destOrd="0" presId="urn:microsoft.com/office/officeart/2018/5/layout/IconCircleLabelList"/>
    <dgm:cxn modelId="{B4769D02-E5EF-4665-B981-1E42A6DC58D8}" type="presParOf" srcId="{35521451-54D3-4D47-B950-4BB0754682CD}" destId="{3BFEB49A-3534-4D1B-B24A-40E30BF2AD73}" srcOrd="1" destOrd="0" presId="urn:microsoft.com/office/officeart/2018/5/layout/IconCircleLabelList"/>
    <dgm:cxn modelId="{C7362E2D-4DB5-4984-A195-3F698DEA9E5C}" type="presParOf" srcId="{35521451-54D3-4D47-B950-4BB0754682CD}" destId="{0179528F-C5BB-45D6-B395-E7F69F116968}" srcOrd="2" destOrd="0" presId="urn:microsoft.com/office/officeart/2018/5/layout/IconCircleLabelList"/>
    <dgm:cxn modelId="{3372BF85-B045-47BD-AAE5-031F05FBC025}" type="presParOf" srcId="{35521451-54D3-4D47-B950-4BB0754682CD}" destId="{C5668A39-499D-491B-8177-719AF4DAE339}"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7D1C19-DC94-471F-9670-7B57E0852537}"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852F262E-48AC-4945-A2C9-2499E6BAE28F}">
      <dgm:prSet phldrT="[Text]"/>
      <dgm:spPr/>
      <dgm:t>
        <a:bodyPr/>
        <a:lstStyle/>
        <a:p>
          <a:r>
            <a:rPr lang="en-GB" dirty="0">
              <a:solidFill>
                <a:srgbClr val="0070C0"/>
              </a:solidFill>
            </a:rPr>
            <a:t>Clearly structured</a:t>
          </a:r>
        </a:p>
      </dgm:t>
    </dgm:pt>
    <dgm:pt modelId="{9B802BC3-1EF0-4CAD-9517-9406977CD5E2}" type="parTrans" cxnId="{5BBC96D3-1432-4D31-BF0D-500BF96E1014}">
      <dgm:prSet/>
      <dgm:spPr/>
      <dgm:t>
        <a:bodyPr/>
        <a:lstStyle/>
        <a:p>
          <a:endParaRPr lang="en-GB"/>
        </a:p>
      </dgm:t>
    </dgm:pt>
    <dgm:pt modelId="{5A21B585-E3E1-4DA9-B90C-B556B0433535}" type="sibTrans" cxnId="{5BBC96D3-1432-4D31-BF0D-500BF96E1014}">
      <dgm:prSet/>
      <dgm:spPr/>
      <dgm:t>
        <a:bodyPr/>
        <a:lstStyle/>
        <a:p>
          <a:endParaRPr lang="en-GB"/>
        </a:p>
      </dgm:t>
    </dgm:pt>
    <dgm:pt modelId="{65FEE470-8AC2-4FA5-AF53-68F216721F86}">
      <dgm:prSet phldrT="[Text]"/>
      <dgm:spPr/>
      <dgm:t>
        <a:bodyPr/>
        <a:lstStyle/>
        <a:p>
          <a:r>
            <a:rPr lang="en-GB" dirty="0">
              <a:solidFill>
                <a:srgbClr val="0070C0"/>
              </a:solidFill>
            </a:rPr>
            <a:t>Reliable</a:t>
          </a:r>
        </a:p>
      </dgm:t>
    </dgm:pt>
    <dgm:pt modelId="{F55C5523-2738-4A80-A059-A041C2FDE2DA}" type="parTrans" cxnId="{20DBA3FF-D4AF-4F5B-BEFA-BAEC793D512D}">
      <dgm:prSet/>
      <dgm:spPr/>
      <dgm:t>
        <a:bodyPr/>
        <a:lstStyle/>
        <a:p>
          <a:endParaRPr lang="en-GB"/>
        </a:p>
      </dgm:t>
    </dgm:pt>
    <dgm:pt modelId="{411FB9C3-B400-4BF9-8715-E77BDAFB08DA}" type="sibTrans" cxnId="{20DBA3FF-D4AF-4F5B-BEFA-BAEC793D512D}">
      <dgm:prSet/>
      <dgm:spPr/>
      <dgm:t>
        <a:bodyPr/>
        <a:lstStyle/>
        <a:p>
          <a:endParaRPr lang="en-GB"/>
        </a:p>
      </dgm:t>
    </dgm:pt>
    <dgm:pt modelId="{E2CD2B3F-2760-431D-A7B5-1AB8DAD57DAC}">
      <dgm:prSet phldrT="[Text]"/>
      <dgm:spPr/>
      <dgm:t>
        <a:bodyPr/>
        <a:lstStyle/>
        <a:p>
          <a:r>
            <a:rPr lang="en-GB" dirty="0">
              <a:solidFill>
                <a:srgbClr val="0070C0"/>
              </a:solidFill>
            </a:rPr>
            <a:t>Accurate</a:t>
          </a:r>
        </a:p>
      </dgm:t>
    </dgm:pt>
    <dgm:pt modelId="{E4C4C93A-506B-41EB-BFF7-D25C902A7A05}" type="parTrans" cxnId="{BF0616AF-417F-494B-83C7-1C77EA74C812}">
      <dgm:prSet/>
      <dgm:spPr/>
      <dgm:t>
        <a:bodyPr/>
        <a:lstStyle/>
        <a:p>
          <a:endParaRPr lang="en-GB"/>
        </a:p>
      </dgm:t>
    </dgm:pt>
    <dgm:pt modelId="{399B6B8E-4DFC-4DAE-BB5B-4880F660E763}" type="sibTrans" cxnId="{BF0616AF-417F-494B-83C7-1C77EA74C812}">
      <dgm:prSet/>
      <dgm:spPr/>
      <dgm:t>
        <a:bodyPr/>
        <a:lstStyle/>
        <a:p>
          <a:endParaRPr lang="en-GB"/>
        </a:p>
      </dgm:t>
    </dgm:pt>
    <dgm:pt modelId="{D325F8EE-267F-499F-85DD-077800865DFD}">
      <dgm:prSet phldrT="[Text]"/>
      <dgm:spPr/>
      <dgm:t>
        <a:bodyPr/>
        <a:lstStyle/>
        <a:p>
          <a:r>
            <a:rPr lang="en-GB" dirty="0">
              <a:solidFill>
                <a:srgbClr val="0070C0"/>
              </a:solidFill>
            </a:rPr>
            <a:t>Coherent</a:t>
          </a:r>
        </a:p>
      </dgm:t>
    </dgm:pt>
    <dgm:pt modelId="{1108DC54-034D-45A9-BCF9-CDAA9037A63E}" type="parTrans" cxnId="{45D6DEAF-8338-4C22-A90C-C5A4D9FB6700}">
      <dgm:prSet/>
      <dgm:spPr/>
      <dgm:t>
        <a:bodyPr/>
        <a:lstStyle/>
        <a:p>
          <a:endParaRPr lang="en-GB"/>
        </a:p>
      </dgm:t>
    </dgm:pt>
    <dgm:pt modelId="{908AC472-4733-47C7-84D2-EDE70EF6360C}" type="sibTrans" cxnId="{45D6DEAF-8338-4C22-A90C-C5A4D9FB6700}">
      <dgm:prSet/>
      <dgm:spPr/>
      <dgm:t>
        <a:bodyPr/>
        <a:lstStyle/>
        <a:p>
          <a:endParaRPr lang="en-GB"/>
        </a:p>
      </dgm:t>
    </dgm:pt>
    <dgm:pt modelId="{D8BD29C1-F3A3-4DDB-A0B8-A55DDFB60983}">
      <dgm:prSet phldrT="[Text]"/>
      <dgm:spPr/>
      <dgm:t>
        <a:bodyPr/>
        <a:lstStyle/>
        <a:p>
          <a:r>
            <a:rPr lang="en-GB" dirty="0">
              <a:solidFill>
                <a:srgbClr val="0070C0"/>
              </a:solidFill>
            </a:rPr>
            <a:t>Well-considered</a:t>
          </a:r>
        </a:p>
      </dgm:t>
    </dgm:pt>
    <dgm:pt modelId="{BD0924B3-0FC7-4014-8271-7E9E392125F3}" type="parTrans" cxnId="{CBB1E0D8-A4CA-4454-A979-E51A28A1BF2F}">
      <dgm:prSet/>
      <dgm:spPr/>
      <dgm:t>
        <a:bodyPr/>
        <a:lstStyle/>
        <a:p>
          <a:endParaRPr lang="en-GB"/>
        </a:p>
      </dgm:t>
    </dgm:pt>
    <dgm:pt modelId="{2F061BE6-79B8-480D-9591-EEEC95C5B1F9}" type="sibTrans" cxnId="{CBB1E0D8-A4CA-4454-A979-E51A28A1BF2F}">
      <dgm:prSet/>
      <dgm:spPr/>
      <dgm:t>
        <a:bodyPr/>
        <a:lstStyle/>
        <a:p>
          <a:endParaRPr lang="en-GB"/>
        </a:p>
      </dgm:t>
    </dgm:pt>
    <dgm:pt modelId="{5DC7407F-22B0-4954-AC70-AA2F7924EE15}">
      <dgm:prSet phldrT="[Text]"/>
      <dgm:spPr/>
      <dgm:t>
        <a:bodyPr/>
        <a:lstStyle/>
        <a:p>
          <a:r>
            <a:rPr lang="en-GB" dirty="0">
              <a:solidFill>
                <a:srgbClr val="0070C0"/>
              </a:solidFill>
            </a:rPr>
            <a:t>Logical</a:t>
          </a:r>
        </a:p>
      </dgm:t>
    </dgm:pt>
    <dgm:pt modelId="{815E6B5A-85E2-40AF-8CEA-D6BCFEE05BA7}" type="parTrans" cxnId="{7F552D79-0560-4552-9544-7AB5A6772907}">
      <dgm:prSet/>
      <dgm:spPr/>
      <dgm:t>
        <a:bodyPr/>
        <a:lstStyle/>
        <a:p>
          <a:endParaRPr lang="en-GB"/>
        </a:p>
      </dgm:t>
    </dgm:pt>
    <dgm:pt modelId="{1A357E50-686E-4B6D-B26D-0413D7B732E5}" type="sibTrans" cxnId="{7F552D79-0560-4552-9544-7AB5A6772907}">
      <dgm:prSet/>
      <dgm:spPr/>
      <dgm:t>
        <a:bodyPr/>
        <a:lstStyle/>
        <a:p>
          <a:endParaRPr lang="en-GB"/>
        </a:p>
      </dgm:t>
    </dgm:pt>
    <dgm:pt modelId="{CA002981-363F-4EF9-B1E1-3DD8DF682865}">
      <dgm:prSet phldrT="[Text]"/>
      <dgm:spPr/>
      <dgm:t>
        <a:bodyPr/>
        <a:lstStyle/>
        <a:p>
          <a:r>
            <a:rPr lang="en-GB" dirty="0">
              <a:solidFill>
                <a:srgbClr val="0070C0"/>
              </a:solidFill>
            </a:rPr>
            <a:t>Objective</a:t>
          </a:r>
        </a:p>
      </dgm:t>
    </dgm:pt>
    <dgm:pt modelId="{47C036AD-5738-49BF-8A6C-7AF6AFFB287F}" type="parTrans" cxnId="{75354753-196C-4902-A7A4-B88BEB2E51D0}">
      <dgm:prSet/>
      <dgm:spPr/>
      <dgm:t>
        <a:bodyPr/>
        <a:lstStyle/>
        <a:p>
          <a:endParaRPr lang="en-GB"/>
        </a:p>
      </dgm:t>
    </dgm:pt>
    <dgm:pt modelId="{06F477E0-DEF8-4B7C-85F1-26452A058035}" type="sibTrans" cxnId="{75354753-196C-4902-A7A4-B88BEB2E51D0}">
      <dgm:prSet/>
      <dgm:spPr/>
      <dgm:t>
        <a:bodyPr/>
        <a:lstStyle/>
        <a:p>
          <a:endParaRPr lang="en-GB"/>
        </a:p>
      </dgm:t>
    </dgm:pt>
    <dgm:pt modelId="{4E058BD5-2D01-4D91-B05D-EDA899398C83}" type="pres">
      <dgm:prSet presAssocID="{EB7D1C19-DC94-471F-9670-7B57E0852537}" presName="Name0" presStyleCnt="0">
        <dgm:presLayoutVars>
          <dgm:chMax val="1"/>
          <dgm:chPref val="1"/>
          <dgm:dir/>
          <dgm:animOne val="branch"/>
          <dgm:animLvl val="lvl"/>
        </dgm:presLayoutVars>
      </dgm:prSet>
      <dgm:spPr/>
    </dgm:pt>
    <dgm:pt modelId="{75A9F619-1A33-49FA-A905-6B43A51D35B2}" type="pres">
      <dgm:prSet presAssocID="{852F262E-48AC-4945-A2C9-2499E6BAE28F}" presName="Parent" presStyleLbl="node0" presStyleIdx="0" presStyleCnt="1">
        <dgm:presLayoutVars>
          <dgm:chMax val="6"/>
          <dgm:chPref val="6"/>
        </dgm:presLayoutVars>
      </dgm:prSet>
      <dgm:spPr/>
    </dgm:pt>
    <dgm:pt modelId="{E9DBE5E8-5ECD-4BA1-B263-F3A82C1DAF1C}" type="pres">
      <dgm:prSet presAssocID="{65FEE470-8AC2-4FA5-AF53-68F216721F86}" presName="Accent1" presStyleCnt="0"/>
      <dgm:spPr/>
    </dgm:pt>
    <dgm:pt modelId="{EF34BBBE-D697-4E47-9458-26E8F3D506FD}" type="pres">
      <dgm:prSet presAssocID="{65FEE470-8AC2-4FA5-AF53-68F216721F86}" presName="Accent" presStyleLbl="bgShp" presStyleIdx="0" presStyleCnt="6"/>
      <dgm:spPr/>
    </dgm:pt>
    <dgm:pt modelId="{BA1F1197-1463-43BD-948C-53F264C09C5C}" type="pres">
      <dgm:prSet presAssocID="{65FEE470-8AC2-4FA5-AF53-68F216721F86}" presName="Child1" presStyleLbl="node1" presStyleIdx="0" presStyleCnt="6">
        <dgm:presLayoutVars>
          <dgm:chMax val="0"/>
          <dgm:chPref val="0"/>
          <dgm:bulletEnabled val="1"/>
        </dgm:presLayoutVars>
      </dgm:prSet>
      <dgm:spPr/>
    </dgm:pt>
    <dgm:pt modelId="{20AB8912-7947-4198-9A91-4EAAB55BAC55}" type="pres">
      <dgm:prSet presAssocID="{E2CD2B3F-2760-431D-A7B5-1AB8DAD57DAC}" presName="Accent2" presStyleCnt="0"/>
      <dgm:spPr/>
    </dgm:pt>
    <dgm:pt modelId="{4485395E-0E1E-41E7-9A71-174B97A9DCDD}" type="pres">
      <dgm:prSet presAssocID="{E2CD2B3F-2760-431D-A7B5-1AB8DAD57DAC}" presName="Accent" presStyleLbl="bgShp" presStyleIdx="1" presStyleCnt="6"/>
      <dgm:spPr/>
    </dgm:pt>
    <dgm:pt modelId="{B985F984-5FA5-4A27-B6B0-13A5C50C3941}" type="pres">
      <dgm:prSet presAssocID="{E2CD2B3F-2760-431D-A7B5-1AB8DAD57DAC}" presName="Child2" presStyleLbl="node1" presStyleIdx="1" presStyleCnt="6">
        <dgm:presLayoutVars>
          <dgm:chMax val="0"/>
          <dgm:chPref val="0"/>
          <dgm:bulletEnabled val="1"/>
        </dgm:presLayoutVars>
      </dgm:prSet>
      <dgm:spPr/>
    </dgm:pt>
    <dgm:pt modelId="{B8241C35-AB87-4B56-BB76-16DF96ED83E0}" type="pres">
      <dgm:prSet presAssocID="{D325F8EE-267F-499F-85DD-077800865DFD}" presName="Accent3" presStyleCnt="0"/>
      <dgm:spPr/>
    </dgm:pt>
    <dgm:pt modelId="{DCDBC531-BB0F-457B-A2E2-4492D4221149}" type="pres">
      <dgm:prSet presAssocID="{D325F8EE-267F-499F-85DD-077800865DFD}" presName="Accent" presStyleLbl="bgShp" presStyleIdx="2" presStyleCnt="6"/>
      <dgm:spPr/>
    </dgm:pt>
    <dgm:pt modelId="{45055622-AD9A-4046-B472-E5EC83F324FA}" type="pres">
      <dgm:prSet presAssocID="{D325F8EE-267F-499F-85DD-077800865DFD}" presName="Child3" presStyleLbl="node1" presStyleIdx="2" presStyleCnt="6">
        <dgm:presLayoutVars>
          <dgm:chMax val="0"/>
          <dgm:chPref val="0"/>
          <dgm:bulletEnabled val="1"/>
        </dgm:presLayoutVars>
      </dgm:prSet>
      <dgm:spPr/>
    </dgm:pt>
    <dgm:pt modelId="{1FC62D26-7714-4C85-9E82-A1AA1386733D}" type="pres">
      <dgm:prSet presAssocID="{D8BD29C1-F3A3-4DDB-A0B8-A55DDFB60983}" presName="Accent4" presStyleCnt="0"/>
      <dgm:spPr/>
    </dgm:pt>
    <dgm:pt modelId="{AFD72E14-88C6-4EB3-9553-B495C2BE9B28}" type="pres">
      <dgm:prSet presAssocID="{D8BD29C1-F3A3-4DDB-A0B8-A55DDFB60983}" presName="Accent" presStyleLbl="bgShp" presStyleIdx="3" presStyleCnt="6"/>
      <dgm:spPr/>
    </dgm:pt>
    <dgm:pt modelId="{20D25996-BCBE-437A-8B4B-CD88E8696C43}" type="pres">
      <dgm:prSet presAssocID="{D8BD29C1-F3A3-4DDB-A0B8-A55DDFB60983}" presName="Child4" presStyleLbl="node1" presStyleIdx="3" presStyleCnt="6">
        <dgm:presLayoutVars>
          <dgm:chMax val="0"/>
          <dgm:chPref val="0"/>
          <dgm:bulletEnabled val="1"/>
        </dgm:presLayoutVars>
      </dgm:prSet>
      <dgm:spPr/>
    </dgm:pt>
    <dgm:pt modelId="{89484C3D-E59F-45A1-AF44-DC60A4C338B9}" type="pres">
      <dgm:prSet presAssocID="{5DC7407F-22B0-4954-AC70-AA2F7924EE15}" presName="Accent5" presStyleCnt="0"/>
      <dgm:spPr/>
    </dgm:pt>
    <dgm:pt modelId="{3AF5DEEC-28EC-4508-B2C6-1D945DC50CA1}" type="pres">
      <dgm:prSet presAssocID="{5DC7407F-22B0-4954-AC70-AA2F7924EE15}" presName="Accent" presStyleLbl="bgShp" presStyleIdx="4" presStyleCnt="6"/>
      <dgm:spPr/>
    </dgm:pt>
    <dgm:pt modelId="{2082B881-7FDA-4123-B751-2E22973EE0EC}" type="pres">
      <dgm:prSet presAssocID="{5DC7407F-22B0-4954-AC70-AA2F7924EE15}" presName="Child5" presStyleLbl="node1" presStyleIdx="4" presStyleCnt="6">
        <dgm:presLayoutVars>
          <dgm:chMax val="0"/>
          <dgm:chPref val="0"/>
          <dgm:bulletEnabled val="1"/>
        </dgm:presLayoutVars>
      </dgm:prSet>
      <dgm:spPr/>
    </dgm:pt>
    <dgm:pt modelId="{B1E466F4-52F7-4E83-8047-D7C43CEE8F1A}" type="pres">
      <dgm:prSet presAssocID="{CA002981-363F-4EF9-B1E1-3DD8DF682865}" presName="Accent6" presStyleCnt="0"/>
      <dgm:spPr/>
    </dgm:pt>
    <dgm:pt modelId="{C7FC2088-766C-4F22-AA91-C42D4678F988}" type="pres">
      <dgm:prSet presAssocID="{CA002981-363F-4EF9-B1E1-3DD8DF682865}" presName="Accent" presStyleLbl="bgShp" presStyleIdx="5" presStyleCnt="6"/>
      <dgm:spPr/>
    </dgm:pt>
    <dgm:pt modelId="{7DE3E362-B9A4-464F-B918-D33C5DE2A26E}" type="pres">
      <dgm:prSet presAssocID="{CA002981-363F-4EF9-B1E1-3DD8DF682865}" presName="Child6" presStyleLbl="node1" presStyleIdx="5" presStyleCnt="6">
        <dgm:presLayoutVars>
          <dgm:chMax val="0"/>
          <dgm:chPref val="0"/>
          <dgm:bulletEnabled val="1"/>
        </dgm:presLayoutVars>
      </dgm:prSet>
      <dgm:spPr/>
    </dgm:pt>
  </dgm:ptLst>
  <dgm:cxnLst>
    <dgm:cxn modelId="{10991266-41A2-4416-A220-8A701255BE9B}" type="presOf" srcId="{65FEE470-8AC2-4FA5-AF53-68F216721F86}" destId="{BA1F1197-1463-43BD-948C-53F264C09C5C}" srcOrd="0" destOrd="0" presId="urn:microsoft.com/office/officeart/2011/layout/HexagonRadial"/>
    <dgm:cxn modelId="{45348348-E524-4245-98C0-13A06E61C4A8}" type="presOf" srcId="{852F262E-48AC-4945-A2C9-2499E6BAE28F}" destId="{75A9F619-1A33-49FA-A905-6B43A51D35B2}" srcOrd="0" destOrd="0" presId="urn:microsoft.com/office/officeart/2011/layout/HexagonRadial"/>
    <dgm:cxn modelId="{5B35B568-37A4-4E76-A281-53095881CB17}" type="presOf" srcId="{D325F8EE-267F-499F-85DD-077800865DFD}" destId="{45055622-AD9A-4046-B472-E5EC83F324FA}" srcOrd="0" destOrd="0" presId="urn:microsoft.com/office/officeart/2011/layout/HexagonRadial"/>
    <dgm:cxn modelId="{D717346E-6AD5-40A4-A8D5-C4434C678FC2}" type="presOf" srcId="{EB7D1C19-DC94-471F-9670-7B57E0852537}" destId="{4E058BD5-2D01-4D91-B05D-EDA899398C83}" srcOrd="0" destOrd="0" presId="urn:microsoft.com/office/officeart/2011/layout/HexagonRadial"/>
    <dgm:cxn modelId="{75354753-196C-4902-A7A4-B88BEB2E51D0}" srcId="{852F262E-48AC-4945-A2C9-2499E6BAE28F}" destId="{CA002981-363F-4EF9-B1E1-3DD8DF682865}" srcOrd="5" destOrd="0" parTransId="{47C036AD-5738-49BF-8A6C-7AF6AFFB287F}" sibTransId="{06F477E0-DEF8-4B7C-85F1-26452A058035}"/>
    <dgm:cxn modelId="{7F552D79-0560-4552-9544-7AB5A6772907}" srcId="{852F262E-48AC-4945-A2C9-2499E6BAE28F}" destId="{5DC7407F-22B0-4954-AC70-AA2F7924EE15}" srcOrd="4" destOrd="0" parTransId="{815E6B5A-85E2-40AF-8CEA-D6BCFEE05BA7}" sibTransId="{1A357E50-686E-4B6D-B26D-0413D7B732E5}"/>
    <dgm:cxn modelId="{5710BA8A-4436-47B5-ACD2-CC8FCF9B9FEE}" type="presOf" srcId="{5DC7407F-22B0-4954-AC70-AA2F7924EE15}" destId="{2082B881-7FDA-4123-B751-2E22973EE0EC}" srcOrd="0" destOrd="0" presId="urn:microsoft.com/office/officeart/2011/layout/HexagonRadial"/>
    <dgm:cxn modelId="{94146195-AA01-4321-A2A0-57E65E9721F0}" type="presOf" srcId="{D8BD29C1-F3A3-4DDB-A0B8-A55DDFB60983}" destId="{20D25996-BCBE-437A-8B4B-CD88E8696C43}" srcOrd="0" destOrd="0" presId="urn:microsoft.com/office/officeart/2011/layout/HexagonRadial"/>
    <dgm:cxn modelId="{826CB29B-D3D3-4D87-901A-5E8C646B09E4}" type="presOf" srcId="{E2CD2B3F-2760-431D-A7B5-1AB8DAD57DAC}" destId="{B985F984-5FA5-4A27-B6B0-13A5C50C3941}" srcOrd="0" destOrd="0" presId="urn:microsoft.com/office/officeart/2011/layout/HexagonRadial"/>
    <dgm:cxn modelId="{BF0616AF-417F-494B-83C7-1C77EA74C812}" srcId="{852F262E-48AC-4945-A2C9-2499E6BAE28F}" destId="{E2CD2B3F-2760-431D-A7B5-1AB8DAD57DAC}" srcOrd="1" destOrd="0" parTransId="{E4C4C93A-506B-41EB-BFF7-D25C902A7A05}" sibTransId="{399B6B8E-4DFC-4DAE-BB5B-4880F660E763}"/>
    <dgm:cxn modelId="{45D6DEAF-8338-4C22-A90C-C5A4D9FB6700}" srcId="{852F262E-48AC-4945-A2C9-2499E6BAE28F}" destId="{D325F8EE-267F-499F-85DD-077800865DFD}" srcOrd="2" destOrd="0" parTransId="{1108DC54-034D-45A9-BCF9-CDAA9037A63E}" sibTransId="{908AC472-4733-47C7-84D2-EDE70EF6360C}"/>
    <dgm:cxn modelId="{2079E6C9-4400-4EAC-840C-4D28D3F6F6F0}" type="presOf" srcId="{CA002981-363F-4EF9-B1E1-3DD8DF682865}" destId="{7DE3E362-B9A4-464F-B918-D33C5DE2A26E}" srcOrd="0" destOrd="0" presId="urn:microsoft.com/office/officeart/2011/layout/HexagonRadial"/>
    <dgm:cxn modelId="{5BBC96D3-1432-4D31-BF0D-500BF96E1014}" srcId="{EB7D1C19-DC94-471F-9670-7B57E0852537}" destId="{852F262E-48AC-4945-A2C9-2499E6BAE28F}" srcOrd="0" destOrd="0" parTransId="{9B802BC3-1EF0-4CAD-9517-9406977CD5E2}" sibTransId="{5A21B585-E3E1-4DA9-B90C-B556B0433535}"/>
    <dgm:cxn modelId="{CBB1E0D8-A4CA-4454-A979-E51A28A1BF2F}" srcId="{852F262E-48AC-4945-A2C9-2499E6BAE28F}" destId="{D8BD29C1-F3A3-4DDB-A0B8-A55DDFB60983}" srcOrd="3" destOrd="0" parTransId="{BD0924B3-0FC7-4014-8271-7E9E392125F3}" sibTransId="{2F061BE6-79B8-480D-9591-EEEC95C5B1F9}"/>
    <dgm:cxn modelId="{20DBA3FF-D4AF-4F5B-BEFA-BAEC793D512D}" srcId="{852F262E-48AC-4945-A2C9-2499E6BAE28F}" destId="{65FEE470-8AC2-4FA5-AF53-68F216721F86}" srcOrd="0" destOrd="0" parTransId="{F55C5523-2738-4A80-A059-A041C2FDE2DA}" sibTransId="{411FB9C3-B400-4BF9-8715-E77BDAFB08DA}"/>
    <dgm:cxn modelId="{D6AC299B-7C85-4418-A7EF-C5B1B991C385}" type="presParOf" srcId="{4E058BD5-2D01-4D91-B05D-EDA899398C83}" destId="{75A9F619-1A33-49FA-A905-6B43A51D35B2}" srcOrd="0" destOrd="0" presId="urn:microsoft.com/office/officeart/2011/layout/HexagonRadial"/>
    <dgm:cxn modelId="{9068F3E9-E05D-4FA8-B599-61547DFB2D90}" type="presParOf" srcId="{4E058BD5-2D01-4D91-B05D-EDA899398C83}" destId="{E9DBE5E8-5ECD-4BA1-B263-F3A82C1DAF1C}" srcOrd="1" destOrd="0" presId="urn:microsoft.com/office/officeart/2011/layout/HexagonRadial"/>
    <dgm:cxn modelId="{8D0D7CF3-3829-40B9-8DC1-1C17DCA5AEB0}" type="presParOf" srcId="{E9DBE5E8-5ECD-4BA1-B263-F3A82C1DAF1C}" destId="{EF34BBBE-D697-4E47-9458-26E8F3D506FD}" srcOrd="0" destOrd="0" presId="urn:microsoft.com/office/officeart/2011/layout/HexagonRadial"/>
    <dgm:cxn modelId="{73F2D503-722E-4AEA-A360-E98291F3E0EC}" type="presParOf" srcId="{4E058BD5-2D01-4D91-B05D-EDA899398C83}" destId="{BA1F1197-1463-43BD-948C-53F264C09C5C}" srcOrd="2" destOrd="0" presId="urn:microsoft.com/office/officeart/2011/layout/HexagonRadial"/>
    <dgm:cxn modelId="{454030F2-A0A4-4040-93C9-A6023BF89878}" type="presParOf" srcId="{4E058BD5-2D01-4D91-B05D-EDA899398C83}" destId="{20AB8912-7947-4198-9A91-4EAAB55BAC55}" srcOrd="3" destOrd="0" presId="urn:microsoft.com/office/officeart/2011/layout/HexagonRadial"/>
    <dgm:cxn modelId="{BF1F5535-1D6C-425A-8C31-063160A6B4C2}" type="presParOf" srcId="{20AB8912-7947-4198-9A91-4EAAB55BAC55}" destId="{4485395E-0E1E-41E7-9A71-174B97A9DCDD}" srcOrd="0" destOrd="0" presId="urn:microsoft.com/office/officeart/2011/layout/HexagonRadial"/>
    <dgm:cxn modelId="{965E3872-B0C6-4569-BF9C-F1191F4BADE3}" type="presParOf" srcId="{4E058BD5-2D01-4D91-B05D-EDA899398C83}" destId="{B985F984-5FA5-4A27-B6B0-13A5C50C3941}" srcOrd="4" destOrd="0" presId="urn:microsoft.com/office/officeart/2011/layout/HexagonRadial"/>
    <dgm:cxn modelId="{E0C208FA-1772-47FF-B17D-3E5E9661D0A0}" type="presParOf" srcId="{4E058BD5-2D01-4D91-B05D-EDA899398C83}" destId="{B8241C35-AB87-4B56-BB76-16DF96ED83E0}" srcOrd="5" destOrd="0" presId="urn:microsoft.com/office/officeart/2011/layout/HexagonRadial"/>
    <dgm:cxn modelId="{44AA9D3C-EF90-45A2-9724-DB0B2D7ADCA5}" type="presParOf" srcId="{B8241C35-AB87-4B56-BB76-16DF96ED83E0}" destId="{DCDBC531-BB0F-457B-A2E2-4492D4221149}" srcOrd="0" destOrd="0" presId="urn:microsoft.com/office/officeart/2011/layout/HexagonRadial"/>
    <dgm:cxn modelId="{E6B634D6-BDDE-454C-9650-400F50014609}" type="presParOf" srcId="{4E058BD5-2D01-4D91-B05D-EDA899398C83}" destId="{45055622-AD9A-4046-B472-E5EC83F324FA}" srcOrd="6" destOrd="0" presId="urn:microsoft.com/office/officeart/2011/layout/HexagonRadial"/>
    <dgm:cxn modelId="{E4DF86B4-E1F8-49F5-8DDC-DA8D138F2CB4}" type="presParOf" srcId="{4E058BD5-2D01-4D91-B05D-EDA899398C83}" destId="{1FC62D26-7714-4C85-9E82-A1AA1386733D}" srcOrd="7" destOrd="0" presId="urn:microsoft.com/office/officeart/2011/layout/HexagonRadial"/>
    <dgm:cxn modelId="{D65EAA0A-5A32-4F03-937C-E004A6C195D4}" type="presParOf" srcId="{1FC62D26-7714-4C85-9E82-A1AA1386733D}" destId="{AFD72E14-88C6-4EB3-9553-B495C2BE9B28}" srcOrd="0" destOrd="0" presId="urn:microsoft.com/office/officeart/2011/layout/HexagonRadial"/>
    <dgm:cxn modelId="{00F247F8-C70C-4CB1-AAD0-8344AA0BD6CC}" type="presParOf" srcId="{4E058BD5-2D01-4D91-B05D-EDA899398C83}" destId="{20D25996-BCBE-437A-8B4B-CD88E8696C43}" srcOrd="8" destOrd="0" presId="urn:microsoft.com/office/officeart/2011/layout/HexagonRadial"/>
    <dgm:cxn modelId="{3BE2D578-7CE0-4744-A2FB-0A9DC0CD86EA}" type="presParOf" srcId="{4E058BD5-2D01-4D91-B05D-EDA899398C83}" destId="{89484C3D-E59F-45A1-AF44-DC60A4C338B9}" srcOrd="9" destOrd="0" presId="urn:microsoft.com/office/officeart/2011/layout/HexagonRadial"/>
    <dgm:cxn modelId="{354B163F-A4F3-4317-8DF3-55C034A50A72}" type="presParOf" srcId="{89484C3D-E59F-45A1-AF44-DC60A4C338B9}" destId="{3AF5DEEC-28EC-4508-B2C6-1D945DC50CA1}" srcOrd="0" destOrd="0" presId="urn:microsoft.com/office/officeart/2011/layout/HexagonRadial"/>
    <dgm:cxn modelId="{861EAB9A-811F-4EE6-8C51-438C06378223}" type="presParOf" srcId="{4E058BD5-2D01-4D91-B05D-EDA899398C83}" destId="{2082B881-7FDA-4123-B751-2E22973EE0EC}" srcOrd="10" destOrd="0" presId="urn:microsoft.com/office/officeart/2011/layout/HexagonRadial"/>
    <dgm:cxn modelId="{E7ECD537-AD94-4EC2-BCB9-C5C9297D45B1}" type="presParOf" srcId="{4E058BD5-2D01-4D91-B05D-EDA899398C83}" destId="{B1E466F4-52F7-4E83-8047-D7C43CEE8F1A}" srcOrd="11" destOrd="0" presId="urn:microsoft.com/office/officeart/2011/layout/HexagonRadial"/>
    <dgm:cxn modelId="{08A6CD5C-B37D-4E8A-8796-F445B37DEFA7}" type="presParOf" srcId="{B1E466F4-52F7-4E83-8047-D7C43CEE8F1A}" destId="{C7FC2088-766C-4F22-AA91-C42D4678F988}" srcOrd="0" destOrd="0" presId="urn:microsoft.com/office/officeart/2011/layout/HexagonRadial"/>
    <dgm:cxn modelId="{18A20BCB-EB62-46FA-AADA-961704BDC615}" type="presParOf" srcId="{4E058BD5-2D01-4D91-B05D-EDA899398C83}" destId="{7DE3E362-B9A4-464F-B918-D33C5DE2A26E}"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B36B1-A3E7-4E47-964B-03CD7C4263AB}">
      <dsp:nvSpPr>
        <dsp:cNvPr id="0" name=""/>
        <dsp:cNvSpPr/>
      </dsp:nvSpPr>
      <dsp:spPr>
        <a:xfrm>
          <a:off x="1276332" y="109289"/>
          <a:ext cx="1268176" cy="126817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54F72-3B76-4BF0-AD8F-ADD71B4E99B4}">
      <dsp:nvSpPr>
        <dsp:cNvPr id="0" name=""/>
        <dsp:cNvSpPr/>
      </dsp:nvSpPr>
      <dsp:spPr>
        <a:xfrm>
          <a:off x="1546599" y="379556"/>
          <a:ext cx="727642" cy="727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6F2603-2ECE-44F5-BC61-CB914AC4F24F}">
      <dsp:nvSpPr>
        <dsp:cNvPr id="0" name=""/>
        <dsp:cNvSpPr/>
      </dsp:nvSpPr>
      <dsp:spPr>
        <a:xfrm>
          <a:off x="870931" y="1772471"/>
          <a:ext cx="20789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Collective participation</a:t>
          </a:r>
        </a:p>
      </dsp:txBody>
      <dsp:txXfrm>
        <a:off x="870931" y="1772471"/>
        <a:ext cx="2078977" cy="720000"/>
      </dsp:txXfrm>
    </dsp:sp>
    <dsp:sp modelId="{7065BD8D-CF1D-47A3-98B5-4AC2B9FC7F73}">
      <dsp:nvSpPr>
        <dsp:cNvPr id="0" name=""/>
        <dsp:cNvSpPr/>
      </dsp:nvSpPr>
      <dsp:spPr>
        <a:xfrm>
          <a:off x="3719131" y="109289"/>
          <a:ext cx="1268176" cy="126817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42922D-B042-49C2-9744-AD794D0AA6A1}">
      <dsp:nvSpPr>
        <dsp:cNvPr id="0" name=""/>
        <dsp:cNvSpPr/>
      </dsp:nvSpPr>
      <dsp:spPr>
        <a:xfrm>
          <a:off x="3989398" y="379556"/>
          <a:ext cx="727642" cy="727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51EB95-8251-4C24-81A3-3E2F588422CE}">
      <dsp:nvSpPr>
        <dsp:cNvPr id="0" name=""/>
        <dsp:cNvSpPr/>
      </dsp:nvSpPr>
      <dsp:spPr>
        <a:xfrm>
          <a:off x="3313730" y="1772471"/>
          <a:ext cx="20789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Teamwork</a:t>
          </a:r>
        </a:p>
      </dsp:txBody>
      <dsp:txXfrm>
        <a:off x="3313730" y="1772471"/>
        <a:ext cx="2078977" cy="720000"/>
      </dsp:txXfrm>
    </dsp:sp>
    <dsp:sp modelId="{31C3BA36-0651-4825-BFE5-34DDC625A80A}">
      <dsp:nvSpPr>
        <dsp:cNvPr id="0" name=""/>
        <dsp:cNvSpPr/>
      </dsp:nvSpPr>
      <dsp:spPr>
        <a:xfrm>
          <a:off x="1276332" y="3012216"/>
          <a:ext cx="1268176" cy="126817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2B244-CB8E-4428-B476-AF612EE8B1D4}">
      <dsp:nvSpPr>
        <dsp:cNvPr id="0" name=""/>
        <dsp:cNvSpPr/>
      </dsp:nvSpPr>
      <dsp:spPr>
        <a:xfrm>
          <a:off x="1546599" y="3282483"/>
          <a:ext cx="727642" cy="727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074786-3DA4-45C3-83CA-9B5023CF3581}">
      <dsp:nvSpPr>
        <dsp:cNvPr id="0" name=""/>
        <dsp:cNvSpPr/>
      </dsp:nvSpPr>
      <dsp:spPr>
        <a:xfrm>
          <a:off x="870931" y="4675398"/>
          <a:ext cx="20789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Skills sharing</a:t>
          </a:r>
        </a:p>
      </dsp:txBody>
      <dsp:txXfrm>
        <a:off x="870931" y="4675398"/>
        <a:ext cx="2078977" cy="720000"/>
      </dsp:txXfrm>
    </dsp:sp>
    <dsp:sp modelId="{58A9BA79-3E60-4C38-95D6-7C4B4E23DB8C}">
      <dsp:nvSpPr>
        <dsp:cNvPr id="0" name=""/>
        <dsp:cNvSpPr/>
      </dsp:nvSpPr>
      <dsp:spPr>
        <a:xfrm>
          <a:off x="3719131" y="3012216"/>
          <a:ext cx="1268176" cy="126817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EB49A-3534-4D1B-B24A-40E30BF2AD73}">
      <dsp:nvSpPr>
        <dsp:cNvPr id="0" name=""/>
        <dsp:cNvSpPr/>
      </dsp:nvSpPr>
      <dsp:spPr>
        <a:xfrm>
          <a:off x="3989398" y="3282483"/>
          <a:ext cx="727642" cy="7276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668A39-499D-491B-8177-719AF4DAE339}">
      <dsp:nvSpPr>
        <dsp:cNvPr id="0" name=""/>
        <dsp:cNvSpPr/>
      </dsp:nvSpPr>
      <dsp:spPr>
        <a:xfrm>
          <a:off x="3313730" y="4675398"/>
          <a:ext cx="20789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Co-operation</a:t>
          </a:r>
        </a:p>
      </dsp:txBody>
      <dsp:txXfrm>
        <a:off x="3313730" y="4675398"/>
        <a:ext cx="207897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9F619-1A33-49FA-A905-6B43A51D35B2}">
      <dsp:nvSpPr>
        <dsp:cNvPr id="0" name=""/>
        <dsp:cNvSpPr/>
      </dsp:nvSpPr>
      <dsp:spPr>
        <a:xfrm>
          <a:off x="2141863" y="1717675"/>
          <a:ext cx="2183239" cy="18885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Clearly structured</a:t>
          </a:r>
        </a:p>
      </dsp:txBody>
      <dsp:txXfrm>
        <a:off x="2503656" y="2030641"/>
        <a:ext cx="1459653" cy="1262658"/>
      </dsp:txXfrm>
    </dsp:sp>
    <dsp:sp modelId="{4485395E-0E1E-41E7-9A71-174B97A9DCDD}">
      <dsp:nvSpPr>
        <dsp:cNvPr id="0" name=""/>
        <dsp:cNvSpPr/>
      </dsp:nvSpPr>
      <dsp:spPr>
        <a:xfrm>
          <a:off x="3508991" y="814112"/>
          <a:ext cx="823729" cy="70975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F1197-1463-43BD-948C-53F264C09C5C}">
      <dsp:nvSpPr>
        <dsp:cNvPr id="0" name=""/>
        <dsp:cNvSpPr/>
      </dsp:nvSpPr>
      <dsp:spPr>
        <a:xfrm>
          <a:off x="2342971" y="0"/>
          <a:ext cx="1789149" cy="15478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Reliable</a:t>
          </a:r>
        </a:p>
      </dsp:txBody>
      <dsp:txXfrm>
        <a:off x="2639471" y="256507"/>
        <a:ext cx="1196149" cy="1034810"/>
      </dsp:txXfrm>
    </dsp:sp>
    <dsp:sp modelId="{DCDBC531-BB0F-457B-A2E2-4492D4221149}">
      <dsp:nvSpPr>
        <dsp:cNvPr id="0" name=""/>
        <dsp:cNvSpPr/>
      </dsp:nvSpPr>
      <dsp:spPr>
        <a:xfrm>
          <a:off x="4470348" y="2140970"/>
          <a:ext cx="823729" cy="70975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5F984-5FA5-4A27-B6B0-13A5C50C3941}">
      <dsp:nvSpPr>
        <dsp:cNvPr id="0" name=""/>
        <dsp:cNvSpPr/>
      </dsp:nvSpPr>
      <dsp:spPr>
        <a:xfrm>
          <a:off x="3983829" y="952015"/>
          <a:ext cx="1789149" cy="15478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Accurate</a:t>
          </a:r>
        </a:p>
      </dsp:txBody>
      <dsp:txXfrm>
        <a:off x="4280329" y="1208522"/>
        <a:ext cx="1196149" cy="1034810"/>
      </dsp:txXfrm>
    </dsp:sp>
    <dsp:sp modelId="{AFD72E14-88C6-4EB3-9553-B495C2BE9B28}">
      <dsp:nvSpPr>
        <dsp:cNvPr id="0" name=""/>
        <dsp:cNvSpPr/>
      </dsp:nvSpPr>
      <dsp:spPr>
        <a:xfrm>
          <a:off x="3802527" y="3638745"/>
          <a:ext cx="823729" cy="70975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055622-AD9A-4046-B472-E5EC83F324FA}">
      <dsp:nvSpPr>
        <dsp:cNvPr id="0" name=""/>
        <dsp:cNvSpPr/>
      </dsp:nvSpPr>
      <dsp:spPr>
        <a:xfrm>
          <a:off x="3983829" y="2823568"/>
          <a:ext cx="1789149" cy="15478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Coherent</a:t>
          </a:r>
        </a:p>
      </dsp:txBody>
      <dsp:txXfrm>
        <a:off x="4280329" y="3080075"/>
        <a:ext cx="1196149" cy="1034810"/>
      </dsp:txXfrm>
    </dsp:sp>
    <dsp:sp modelId="{3AF5DEEC-28EC-4508-B2C6-1D945DC50CA1}">
      <dsp:nvSpPr>
        <dsp:cNvPr id="0" name=""/>
        <dsp:cNvSpPr/>
      </dsp:nvSpPr>
      <dsp:spPr>
        <a:xfrm>
          <a:off x="2145926" y="3794220"/>
          <a:ext cx="823729" cy="70975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25996-BCBE-437A-8B4B-CD88E8696C43}">
      <dsp:nvSpPr>
        <dsp:cNvPr id="0" name=""/>
        <dsp:cNvSpPr/>
      </dsp:nvSpPr>
      <dsp:spPr>
        <a:xfrm>
          <a:off x="2342971" y="3776649"/>
          <a:ext cx="1789149" cy="15478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Well-considered</a:t>
          </a:r>
        </a:p>
      </dsp:txBody>
      <dsp:txXfrm>
        <a:off x="2639471" y="4033156"/>
        <a:ext cx="1196149" cy="1034810"/>
      </dsp:txXfrm>
    </dsp:sp>
    <dsp:sp modelId="{C7FC2088-766C-4F22-AA91-C42D4678F988}">
      <dsp:nvSpPr>
        <dsp:cNvPr id="0" name=""/>
        <dsp:cNvSpPr/>
      </dsp:nvSpPr>
      <dsp:spPr>
        <a:xfrm>
          <a:off x="1168826" y="2467893"/>
          <a:ext cx="823729" cy="70975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2B881-7FDA-4123-B751-2E22973EE0EC}">
      <dsp:nvSpPr>
        <dsp:cNvPr id="0" name=""/>
        <dsp:cNvSpPr/>
      </dsp:nvSpPr>
      <dsp:spPr>
        <a:xfrm>
          <a:off x="694495" y="2824633"/>
          <a:ext cx="1789149" cy="15478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Logical</a:t>
          </a:r>
        </a:p>
      </dsp:txBody>
      <dsp:txXfrm>
        <a:off x="990995" y="3081140"/>
        <a:ext cx="1196149" cy="1034810"/>
      </dsp:txXfrm>
    </dsp:sp>
    <dsp:sp modelId="{7DE3E362-B9A4-464F-B918-D33C5DE2A26E}">
      <dsp:nvSpPr>
        <dsp:cNvPr id="0" name=""/>
        <dsp:cNvSpPr/>
      </dsp:nvSpPr>
      <dsp:spPr>
        <a:xfrm>
          <a:off x="694495" y="949886"/>
          <a:ext cx="1789149" cy="15478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070C0"/>
              </a:solidFill>
            </a:rPr>
            <a:t>Objective</a:t>
          </a:r>
        </a:p>
      </dsp:txBody>
      <dsp:txXfrm>
        <a:off x="990995" y="1206393"/>
        <a:ext cx="1196149" cy="103481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356311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102627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26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BFD1-1B2F-4AA4-9576-4242B354D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101C83-895F-4961-9D41-276127D4A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3B14AC-7431-4E59-ADBA-E69B84489EB4}"/>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5" name="Footer Placeholder 4">
            <a:extLst>
              <a:ext uri="{FF2B5EF4-FFF2-40B4-BE49-F238E27FC236}">
                <a16:creationId xmlns:a16="http://schemas.microsoft.com/office/drawing/2014/main" id="{EEACA684-E956-479C-88EF-C21633702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E82741-18F8-4B44-884B-3954096F8D4C}"/>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345489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8842-B88F-4A4E-95C4-0C79EF61A6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09CB3C-8994-41B4-8D84-0E7679D804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076565-485B-4A45-B8B2-F733D52E2849}"/>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5" name="Footer Placeholder 4">
            <a:extLst>
              <a:ext uri="{FF2B5EF4-FFF2-40B4-BE49-F238E27FC236}">
                <a16:creationId xmlns:a16="http://schemas.microsoft.com/office/drawing/2014/main" id="{8829F74D-9756-4FF9-97D1-009BF8EFAE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BB89A4-17DC-4250-902E-4541E4C43A73}"/>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115171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AD97-59BF-4E6E-A3C5-6D0FE98F9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0D8A7F-5B31-497E-B6DD-F86969B38D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29885-44EB-4182-837F-F0553EA60440}"/>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5" name="Footer Placeholder 4">
            <a:extLst>
              <a:ext uri="{FF2B5EF4-FFF2-40B4-BE49-F238E27FC236}">
                <a16:creationId xmlns:a16="http://schemas.microsoft.com/office/drawing/2014/main" id="{9B7E182E-756C-4C7A-B260-DCAEA90703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6A3E75-AF0E-4250-BAF6-4E44B275735B}"/>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851313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9ED7-38B0-4086-B5F0-0975E31283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E2F087-F66B-46C9-8465-C4D97FB1FE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57CC37-B3A7-48A0-B95D-FCFA0FC052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64151F-E81F-4B31-BFF5-C06751733C36}"/>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6" name="Footer Placeholder 5">
            <a:extLst>
              <a:ext uri="{FF2B5EF4-FFF2-40B4-BE49-F238E27FC236}">
                <a16:creationId xmlns:a16="http://schemas.microsoft.com/office/drawing/2014/main" id="{4495D580-E57C-46F4-9D09-8A570F8E16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F59F81-ACB9-48B3-A937-D9E67B8E58A9}"/>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607178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DA91-B642-480E-8654-41BCFC2C09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85036C-A32F-4CE5-AE53-5B80F4979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2B6FF5-1E20-44FA-A38A-FB2DE8C0C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C1A8EB-B11B-44B8-B2E3-8555C2FDD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419CDB-0730-462D-8D92-865592CD8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B16A7E-45BD-479A-A42C-D4A49BD6489C}"/>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8" name="Footer Placeholder 7">
            <a:extLst>
              <a:ext uri="{FF2B5EF4-FFF2-40B4-BE49-F238E27FC236}">
                <a16:creationId xmlns:a16="http://schemas.microsoft.com/office/drawing/2014/main" id="{53BF3AD7-8E66-48B7-8489-B9881122FD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BEEB7F-B3BC-4850-830A-0139D58D5D3A}"/>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259081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2A7C-BECF-48BE-9A3F-1EA41C7BFD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154948-B587-45FB-81FE-84CD20D6B2BB}"/>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4" name="Footer Placeholder 3">
            <a:extLst>
              <a:ext uri="{FF2B5EF4-FFF2-40B4-BE49-F238E27FC236}">
                <a16:creationId xmlns:a16="http://schemas.microsoft.com/office/drawing/2014/main" id="{6C0D9750-CCC7-4A59-B2BC-3045DA3C53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270B4E-44A7-45C8-BF37-302AEB87647B}"/>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4011495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8960D-6A1B-40B9-A2EE-96797F6592A8}"/>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3" name="Footer Placeholder 2">
            <a:extLst>
              <a:ext uri="{FF2B5EF4-FFF2-40B4-BE49-F238E27FC236}">
                <a16:creationId xmlns:a16="http://schemas.microsoft.com/office/drawing/2014/main" id="{9CA847EF-C3C4-4108-859A-DE66964F3A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76629D-E036-40FE-ACA8-0C412E02A7B1}"/>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2722364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165-E9FF-4E52-8013-DAF1CD12C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D4F6B9-05D5-4C25-9D6F-7A948BD11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767475-3164-49E2-930D-F44CE298F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7BB562-473A-4367-AD48-3B2907EBE766}"/>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6" name="Footer Placeholder 5">
            <a:extLst>
              <a:ext uri="{FF2B5EF4-FFF2-40B4-BE49-F238E27FC236}">
                <a16:creationId xmlns:a16="http://schemas.microsoft.com/office/drawing/2014/main" id="{8E85FF42-B808-42F1-8537-0DBBE15C91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020D01-EA35-4C00-B4B2-033873D5C58E}"/>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43072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332201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FD9A-C2AE-4A02-A8F1-D8B7CB9C9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35A3A2-CB65-419B-A4BD-902EAD0CE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340342-AD6B-4EBB-9BE5-FEB1C4AE1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6A97F0-AF96-4722-B444-986036F62FD3}"/>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6" name="Footer Placeholder 5">
            <a:extLst>
              <a:ext uri="{FF2B5EF4-FFF2-40B4-BE49-F238E27FC236}">
                <a16:creationId xmlns:a16="http://schemas.microsoft.com/office/drawing/2014/main" id="{D726BB68-DDFF-4DAD-9C66-91225C017C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252325-DD88-4AA0-A402-46BA8061AB2A}"/>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3908972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D00D-0626-4CFE-B8BB-90D8C185B0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D5A71E-5884-4965-8DCB-6AFC35339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87CD34-17CD-48A6-904D-6674AF064D4E}"/>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5" name="Footer Placeholder 4">
            <a:extLst>
              <a:ext uri="{FF2B5EF4-FFF2-40B4-BE49-F238E27FC236}">
                <a16:creationId xmlns:a16="http://schemas.microsoft.com/office/drawing/2014/main" id="{2E91E222-AF80-4C6B-A50D-600E4B6248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8497B1-FD50-4DA6-ACC3-8164590BEC01}"/>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198121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45829E-2D99-4269-9491-62E445E9D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0BA7A0-314E-4183-BFE3-604F5BE32E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6657B2-2ED0-4EC2-BBC2-4E1ECB21E02F}"/>
              </a:ext>
            </a:extLst>
          </p:cNvPr>
          <p:cNvSpPr>
            <a:spLocks noGrp="1"/>
          </p:cNvSpPr>
          <p:nvPr>
            <p:ph type="dt" sz="half" idx="10"/>
          </p:nvPr>
        </p:nvSpPr>
        <p:spPr/>
        <p:txBody>
          <a:bodyPr/>
          <a:lstStyle/>
          <a:p>
            <a:fld id="{DF4DA983-2A9C-45EF-B982-329DD34EFBFF}" type="datetimeFigureOut">
              <a:rPr lang="en-GB" smtClean="0"/>
              <a:t>19/11/2020</a:t>
            </a:fld>
            <a:endParaRPr lang="en-GB"/>
          </a:p>
        </p:txBody>
      </p:sp>
      <p:sp>
        <p:nvSpPr>
          <p:cNvPr id="5" name="Footer Placeholder 4">
            <a:extLst>
              <a:ext uri="{FF2B5EF4-FFF2-40B4-BE49-F238E27FC236}">
                <a16:creationId xmlns:a16="http://schemas.microsoft.com/office/drawing/2014/main" id="{9E18CABA-C75E-4181-AACF-62F5A55E04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C23F5A-15DE-4F64-B035-13CF31B523BB}"/>
              </a:ext>
            </a:extLst>
          </p:cNvPr>
          <p:cNvSpPr>
            <a:spLocks noGrp="1"/>
          </p:cNvSpPr>
          <p:nvPr>
            <p:ph type="sldNum" sz="quarter" idx="12"/>
          </p:nvPr>
        </p:nvSpPr>
        <p:spPr/>
        <p:txBody>
          <a:bodyPr/>
          <a:lstStyle/>
          <a:p>
            <a:fld id="{3C49DA00-3689-4515-BADF-95DF32C463BE}" type="slidenum">
              <a:rPr lang="en-GB" smtClean="0"/>
              <a:t>‹#›</a:t>
            </a:fld>
            <a:endParaRPr lang="en-GB"/>
          </a:p>
        </p:txBody>
      </p:sp>
    </p:spTree>
    <p:extLst>
      <p:ext uri="{BB962C8B-B14F-4D97-AF65-F5344CB8AC3E}">
        <p14:creationId xmlns:p14="http://schemas.microsoft.com/office/powerpoint/2010/main" val="274121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4587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9081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706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78329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43068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22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48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3246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E7057-3D8C-4A7E-8FD3-426FDC57C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B7E613-E6C0-4656-865A-A9E160C97C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1C155-0FF2-453F-967A-5CAF5AB0B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DA983-2A9C-45EF-B982-329DD34EFBFF}" type="datetimeFigureOut">
              <a:rPr lang="en-GB" smtClean="0"/>
              <a:t>19/11/2020</a:t>
            </a:fld>
            <a:endParaRPr lang="en-GB"/>
          </a:p>
        </p:txBody>
      </p:sp>
      <p:sp>
        <p:nvSpPr>
          <p:cNvPr id="5" name="Footer Placeholder 4">
            <a:extLst>
              <a:ext uri="{FF2B5EF4-FFF2-40B4-BE49-F238E27FC236}">
                <a16:creationId xmlns:a16="http://schemas.microsoft.com/office/drawing/2014/main" id="{34C75B88-C35C-4281-BD22-1F9175D5A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13958-5AC6-4700-A594-6F94842C5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9DA00-3689-4515-BADF-95DF32C463BE}" type="slidenum">
              <a:rPr lang="en-GB" smtClean="0"/>
              <a:t>‹#›</a:t>
            </a:fld>
            <a:endParaRPr lang="en-GB"/>
          </a:p>
        </p:txBody>
      </p:sp>
    </p:spTree>
    <p:extLst>
      <p:ext uri="{BB962C8B-B14F-4D97-AF65-F5344CB8AC3E}">
        <p14:creationId xmlns:p14="http://schemas.microsoft.com/office/powerpoint/2010/main" val="2867578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7 – PART 7c</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4" name="Audio 3">
            <a:hlinkClick r:id="" action="ppaction://media"/>
            <a:extLst>
              <a:ext uri="{FF2B5EF4-FFF2-40B4-BE49-F238E27FC236}">
                <a16:creationId xmlns:a16="http://schemas.microsoft.com/office/drawing/2014/main" id="{0EDBF8B4-ADF9-46F0-AB22-02F058DF9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mc:Choice xmlns:p14="http://schemas.microsoft.com/office/powerpoint/2010/main" Requires="p14">
      <p:transition spd="slow" p14:dur="2000" advTm="29882"/>
    </mc:Choice>
    <mc:Fallback>
      <p:transition spd="slow" advTm="2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11687176" cy="1390649"/>
          </a:xfrm>
        </p:spPr>
        <p:txBody>
          <a:bodyPr/>
          <a:lstStyle/>
          <a:p>
            <a:pPr algn="ctr"/>
            <a:r>
              <a:rPr lang="en-GB" sz="5400" b="0" dirty="0">
                <a:solidFill>
                  <a:schemeClr val="tx1"/>
                </a:solidFill>
                <a:latin typeface="Calibri" panose="020F0502020204030204" pitchFamily="34" charset="0"/>
                <a:cs typeface="Calibri" panose="020F0502020204030204" pitchFamily="34" charset="0"/>
              </a:rPr>
              <a:t>Critical Speaking</a:t>
            </a:r>
            <a:endParaRPr lang="en-GB" sz="54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276476"/>
            <a:ext cx="11201399" cy="3857624"/>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2. How does Critical Speaking relate to effective collaboration?</a:t>
            </a:r>
          </a:p>
          <a:p>
            <a:pPr marR="0" lvl="0"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Enhance communication</a:t>
            </a:r>
          </a:p>
          <a:p>
            <a:pPr marR="0" lvl="0" defTabSz="914400" rtl="0" eaLnBrk="1" fontAlgn="auto" latinLnBrk="0" hangingPunct="1">
              <a:lnSpc>
                <a:spcPct val="90000"/>
              </a:lnSpc>
              <a:spcBef>
                <a:spcPts val="1000"/>
              </a:spcBef>
              <a:spcAft>
                <a:spcPts val="0"/>
              </a:spcAft>
              <a:buClrTx/>
              <a:buSzTx/>
              <a:tabLst/>
              <a:defRPr/>
            </a:pPr>
            <a:r>
              <a:rPr lang="en-GB" sz="2800" dirty="0">
                <a:solidFill>
                  <a:srgbClr val="0070C0"/>
                </a:solidFill>
                <a:latin typeface="Calibri" panose="020F0502020204030204"/>
              </a:rPr>
              <a:t>Well-considered approach</a:t>
            </a:r>
          </a:p>
          <a:p>
            <a:pPr marR="0" lvl="0" defTabSz="914400" rtl="0" eaLnBrk="1" fontAlgn="auto" latinLnBrk="0" hangingPunct="1">
              <a:lnSpc>
                <a:spcPct val="90000"/>
              </a:lnSpc>
              <a:spcBef>
                <a:spcPts val="1000"/>
              </a:spcBef>
              <a:spcAft>
                <a:spcPts val="0"/>
              </a:spcAft>
              <a:buClrTx/>
              <a:buSzTx/>
              <a:tabLst/>
              <a:defRPr/>
            </a:pPr>
            <a:r>
              <a:rPr lang="en-GB" sz="2800" dirty="0">
                <a:solidFill>
                  <a:srgbClr val="0070C0"/>
                </a:solidFill>
                <a:latin typeface="Calibri" panose="020F0502020204030204"/>
              </a:rPr>
              <a:t>Bring clarity and structure</a:t>
            </a:r>
          </a:p>
          <a:p>
            <a:pPr marR="0" lvl="0" defTabSz="914400" rtl="0" eaLnBrk="1" fontAlgn="auto" latinLnBrk="0" hangingPunct="1">
              <a:lnSpc>
                <a:spcPct val="90000"/>
              </a:lnSpc>
              <a:spcBef>
                <a:spcPts val="1000"/>
              </a:spcBef>
              <a:spcAft>
                <a:spcPts val="0"/>
              </a:spcAft>
              <a:buClrTx/>
              <a:buSzTx/>
              <a:tabLst/>
              <a:defRPr/>
            </a:pPr>
            <a:r>
              <a:rPr lang="en-GB" sz="2800" dirty="0">
                <a:solidFill>
                  <a:srgbClr val="0070C0"/>
                </a:solidFill>
                <a:latin typeface="Calibri" panose="020F0502020204030204"/>
              </a:rPr>
              <a:t>Encourage reliable information sharing</a:t>
            </a:r>
          </a:p>
          <a:p>
            <a:pPr marR="0" lvl="0" defTabSz="914400" rtl="0" eaLnBrk="1" fontAlgn="auto" latinLnBrk="0" hangingPunct="1">
              <a:lnSpc>
                <a:spcPct val="90000"/>
              </a:lnSpc>
              <a:spcBef>
                <a:spcPts val="1000"/>
              </a:spcBef>
              <a:spcAft>
                <a:spcPts val="0"/>
              </a:spcAft>
              <a:buClrTx/>
              <a:buSzTx/>
              <a:tabLst/>
              <a:defRPr/>
            </a:pPr>
            <a:r>
              <a:rPr lang="en-GB" sz="2800" dirty="0">
                <a:solidFill>
                  <a:srgbClr val="0070C0"/>
                </a:solidFill>
                <a:latin typeface="Calibri" panose="020F0502020204030204"/>
              </a:rPr>
              <a:t>Encourage collective engagement</a:t>
            </a:r>
            <a:endPar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35152D94-092B-4B3E-9DBB-27B54B5510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98530886"/>
      </p:ext>
    </p:extLst>
  </p:cSld>
  <p:clrMapOvr>
    <a:masterClrMapping/>
  </p:clrMapOvr>
  <mc:AlternateContent xmlns:mc="http://schemas.openxmlformats.org/markup-compatibility/2006">
    <mc:Choice xmlns:p14="http://schemas.microsoft.com/office/powerpoint/2010/main" Requires="p14">
      <p:transition spd="slow" p14:dur="2000" advTm="133614"/>
    </mc:Choice>
    <mc:Fallback>
      <p:transition spd="slow" advTm="13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11687176" cy="1333499"/>
          </a:xfrm>
        </p:spPr>
        <p:txBody>
          <a:bodyPr/>
          <a:lstStyle/>
          <a:p>
            <a:r>
              <a:rPr lang="en-GB" sz="5400" b="0" dirty="0">
                <a:solidFill>
                  <a:schemeClr val="tx1"/>
                </a:solidFill>
                <a:latin typeface="Calibri" panose="020F0502020204030204" pitchFamily="34" charset="0"/>
                <a:cs typeface="Calibri" panose="020F0502020204030204" pitchFamily="34" charset="0"/>
              </a:rPr>
              <a:t>Critical Speaking</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276476"/>
            <a:ext cx="11201399" cy="4067174"/>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Cottrell (2017) encourages other aspects to bring clarity to both written and spoken communication:</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dirty="0">
                <a:solidFill>
                  <a:prstClr val="black"/>
                </a:solidFill>
                <a:latin typeface="Calibri" panose="020F0502020204030204"/>
              </a:rPr>
              <a:t>Stating the Point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dirty="0">
                <a:solidFill>
                  <a:prstClr val="black"/>
                </a:solidFill>
                <a:latin typeface="Calibri" panose="020F0502020204030204"/>
              </a:rPr>
              <a:t>Consistency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Precision</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endParaRPr lang="en-GB" sz="2800" dirty="0">
              <a:solidFill>
                <a:prstClr val="black"/>
              </a:solidFill>
              <a:latin typeface="Calibri" panose="020F0502020204030204"/>
            </a:endParaRP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Consider what these three concepts could mean.</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12C3C2D0-22A0-460D-95D7-CF7713C4A5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0268933"/>
      </p:ext>
    </p:extLst>
  </p:cSld>
  <p:clrMapOvr>
    <a:masterClrMapping/>
  </p:clrMapOvr>
  <mc:AlternateContent xmlns:mc="http://schemas.openxmlformats.org/markup-compatibility/2006">
    <mc:Choice xmlns:p14="http://schemas.microsoft.com/office/powerpoint/2010/main" Requires="p14">
      <p:transition spd="slow" p14:dur="2000" advTm="122888"/>
    </mc:Choice>
    <mc:Fallback>
      <p:transition spd="slow" advTm="12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11687176" cy="1333499"/>
          </a:xfrm>
        </p:spPr>
        <p:txBody>
          <a:bodyPr/>
          <a:lstStyle/>
          <a:p>
            <a:r>
              <a:rPr lang="en-GB" sz="5400" b="0" dirty="0">
                <a:solidFill>
                  <a:schemeClr val="tx1"/>
                </a:solidFill>
                <a:latin typeface="Calibri" panose="020F0502020204030204" pitchFamily="34" charset="0"/>
                <a:cs typeface="Calibri" panose="020F0502020204030204" pitchFamily="34" charset="0"/>
              </a:rPr>
              <a:t>Critical Speaking</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276476"/>
            <a:ext cx="11201399" cy="4067174"/>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Cottrell (2017, p.58) encourages three aspects to bring clarity to both written and spoken communication:</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u="sng" dirty="0">
                <a:solidFill>
                  <a:prstClr val="black"/>
                </a:solidFill>
                <a:latin typeface="Calibri" panose="020F0502020204030204"/>
              </a:rPr>
              <a:t>Stating the Point</a:t>
            </a: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“Sometimes an author can present a great deal of interesting information but their point of view, or position, becomes lost in the detail.  If the author’s position is clear, then it is more likely that their audience will grasp what they are trying to say, and make the effort to follow an argument through to the end.”</a:t>
            </a: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		</a:t>
            </a:r>
            <a:r>
              <a:rPr lang="en-GB" sz="2800" dirty="0">
                <a:solidFill>
                  <a:srgbClr val="0070C0"/>
                </a:solidFill>
                <a:latin typeface="Calibri" panose="020F0502020204030204"/>
              </a:rPr>
              <a:t>CLEAR POSITION                AUDIENCE ENGAGEMENT</a:t>
            </a:r>
            <a:endParaRPr lang="en-GB" sz="2800" dirty="0">
              <a:solidFill>
                <a:prstClr val="black"/>
              </a:solidFill>
              <a:latin typeface="Calibri" panose="020F0502020204030204"/>
            </a:endParaRPr>
          </a:p>
        </p:txBody>
      </p:sp>
      <p:sp>
        <p:nvSpPr>
          <p:cNvPr id="4" name="Arrow: Right 3">
            <a:extLst>
              <a:ext uri="{FF2B5EF4-FFF2-40B4-BE49-F238E27FC236}">
                <a16:creationId xmlns:a16="http://schemas.microsoft.com/office/drawing/2014/main" id="{44CC0957-EBE4-4EC5-91E1-90315FF23806}"/>
              </a:ext>
            </a:extLst>
          </p:cNvPr>
          <p:cNvSpPr/>
          <p:nvPr/>
        </p:nvSpPr>
        <p:spPr>
          <a:xfrm>
            <a:off x="4762500" y="57054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A562EB26-7358-423C-AA30-83465C3EB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116969"/>
      </p:ext>
    </p:extLst>
  </p:cSld>
  <p:clrMapOvr>
    <a:masterClrMapping/>
  </p:clrMapOvr>
  <mc:AlternateContent xmlns:mc="http://schemas.openxmlformats.org/markup-compatibility/2006">
    <mc:Choice xmlns:p14="http://schemas.microsoft.com/office/powerpoint/2010/main" Requires="p14">
      <p:transition spd="slow" p14:dur="2000" advTm="105863"/>
    </mc:Choice>
    <mc:Fallback>
      <p:transition spd="slow" advTm="10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11687176" cy="1333499"/>
          </a:xfrm>
        </p:spPr>
        <p:txBody>
          <a:bodyPr/>
          <a:lstStyle/>
          <a:p>
            <a:r>
              <a:rPr lang="en-GB" sz="5400" b="0" dirty="0">
                <a:solidFill>
                  <a:schemeClr val="tx1"/>
                </a:solidFill>
                <a:latin typeface="Calibri" panose="020F0502020204030204" pitchFamily="34" charset="0"/>
                <a:cs typeface="Calibri" panose="020F0502020204030204" pitchFamily="34" charset="0"/>
              </a:rPr>
              <a:t>Critical Speaking</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276476"/>
            <a:ext cx="11201399" cy="4124324"/>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Cottrell (2017, p.59) encourages three aspects to bring clarity to both written and spoken communication:</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u="sng" dirty="0">
                <a:solidFill>
                  <a:prstClr val="black"/>
                </a:solidFill>
                <a:latin typeface="Calibri" panose="020F0502020204030204"/>
              </a:rPr>
              <a:t>Consistency</a:t>
            </a: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“One important aspect of presenting a clear authorial position is creating a consistent argument, so that all parts of the line of reasoning contribute to the conclusion.  Nothing then contradicts or undermines the main message.  Inconsistencies make an argument hard to follow, leaving the audience uncertain about what the author is trying to persuade them to believe.”</a:t>
            </a: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         		</a:t>
            </a:r>
            <a:r>
              <a:rPr lang="en-GB" sz="2800" dirty="0">
                <a:solidFill>
                  <a:srgbClr val="0070C0"/>
                </a:solidFill>
                <a:latin typeface="Calibri" panose="020F0502020204030204"/>
              </a:rPr>
              <a:t>CONSISTENCY                ALL PARTS CONTRIBUTE</a:t>
            </a:r>
          </a:p>
        </p:txBody>
      </p:sp>
      <p:sp>
        <p:nvSpPr>
          <p:cNvPr id="4" name="Arrow: Right 3">
            <a:extLst>
              <a:ext uri="{FF2B5EF4-FFF2-40B4-BE49-F238E27FC236}">
                <a16:creationId xmlns:a16="http://schemas.microsoft.com/office/drawing/2014/main" id="{A7E31371-B407-449C-961D-5DD0BF80B836}"/>
              </a:ext>
            </a:extLst>
          </p:cNvPr>
          <p:cNvSpPr/>
          <p:nvPr/>
        </p:nvSpPr>
        <p:spPr>
          <a:xfrm>
            <a:off x="4400550" y="572033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344E58A3-999D-41E9-A8D1-DC7D4392C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1954693"/>
      </p:ext>
    </p:extLst>
  </p:cSld>
  <p:clrMapOvr>
    <a:masterClrMapping/>
  </p:clrMapOvr>
  <mc:AlternateContent xmlns:mc="http://schemas.openxmlformats.org/markup-compatibility/2006">
    <mc:Choice xmlns:p14="http://schemas.microsoft.com/office/powerpoint/2010/main" Requires="p14">
      <p:transition spd="slow" p14:dur="2000" advTm="107671"/>
    </mc:Choice>
    <mc:Fallback>
      <p:transition spd="slow" advTm="10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11687176" cy="1333499"/>
          </a:xfrm>
        </p:spPr>
        <p:txBody>
          <a:bodyPr/>
          <a:lstStyle/>
          <a:p>
            <a:r>
              <a:rPr lang="en-GB" sz="5400" b="0" dirty="0">
                <a:solidFill>
                  <a:schemeClr val="tx1"/>
                </a:solidFill>
                <a:latin typeface="Calibri" panose="020F0502020204030204" pitchFamily="34" charset="0"/>
                <a:cs typeface="Calibri" panose="020F0502020204030204" pitchFamily="34" charset="0"/>
              </a:rPr>
              <a:t>Critical Speaking</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276476"/>
            <a:ext cx="11201399" cy="4067174"/>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Cottrell (2017, p.59) encourages three aspects to bring clarity to both written and spoken communication:</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u="sng" dirty="0">
                <a:solidFill>
                  <a:prstClr val="black"/>
                </a:solidFill>
                <a:latin typeface="Calibri" panose="020F0502020204030204"/>
              </a:rPr>
              <a:t>Precision</a:t>
            </a: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“arguments may need to be very precisely worded.  Imprecise wording is a common cause of inconsistency.”</a:t>
            </a: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			</a:t>
            </a:r>
            <a:r>
              <a:rPr lang="en-GB" sz="2800" dirty="0">
                <a:solidFill>
                  <a:srgbClr val="0070C0"/>
                </a:solidFill>
                <a:latin typeface="Calibri" panose="020F0502020204030204"/>
              </a:rPr>
              <a:t>PRECISION			BE SPECIFIC</a:t>
            </a:r>
            <a:endParaRPr lang="en-GB" sz="2800" dirty="0">
              <a:solidFill>
                <a:prstClr val="black"/>
              </a:solidFill>
              <a:latin typeface="Calibri" panose="020F0502020204030204"/>
            </a:endParaRPr>
          </a:p>
        </p:txBody>
      </p:sp>
      <p:sp>
        <p:nvSpPr>
          <p:cNvPr id="4" name="Arrow: Right 3">
            <a:extLst>
              <a:ext uri="{FF2B5EF4-FFF2-40B4-BE49-F238E27FC236}">
                <a16:creationId xmlns:a16="http://schemas.microsoft.com/office/drawing/2014/main" id="{B09F2073-EFCB-4D74-9529-D653D1DEEF4F}"/>
              </a:ext>
            </a:extLst>
          </p:cNvPr>
          <p:cNvSpPr/>
          <p:nvPr/>
        </p:nvSpPr>
        <p:spPr>
          <a:xfrm>
            <a:off x="5267325" y="50768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9E3EE8C5-8767-4DE3-99A1-19414C5B2A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21459061"/>
      </p:ext>
    </p:extLst>
  </p:cSld>
  <p:clrMapOvr>
    <a:masterClrMapping/>
  </p:clrMapOvr>
  <mc:AlternateContent xmlns:mc="http://schemas.openxmlformats.org/markup-compatibility/2006">
    <mc:Choice xmlns:p14="http://schemas.microsoft.com/office/powerpoint/2010/main" Requires="p14">
      <p:transition spd="slow" p14:dur="2000" advTm="100285"/>
    </mc:Choice>
    <mc:Fallback>
      <p:transition spd="slow" advTm="10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1"/>
            <a:ext cx="11137901" cy="1143000"/>
          </a:xfrm>
        </p:spPr>
        <p:txBody>
          <a:bodyPr/>
          <a:lstStyle/>
          <a:p>
            <a:r>
              <a:rPr lang="en-GB" sz="5400" b="0" dirty="0">
                <a:solidFill>
                  <a:schemeClr val="tx1"/>
                </a:solidFill>
                <a:latin typeface="Calibri" panose="020F0502020204030204" pitchFamily="34" charset="0"/>
                <a:cs typeface="Calibri" panose="020F0502020204030204" pitchFamily="34" charset="0"/>
              </a:rPr>
              <a:t>Conclusions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95276" y="2200275"/>
            <a:ext cx="11439524" cy="4229099"/>
          </a:xfrm>
        </p:spPr>
        <p:txBody>
          <a:bodyPr/>
          <a:lstStyle/>
          <a:p>
            <a:pPr marL="514350" indent="-514350">
              <a:buAutoNum type="arabicPeriod"/>
            </a:pPr>
            <a:r>
              <a:rPr lang="en-GB" sz="2800" dirty="0">
                <a:latin typeface="Calibri" panose="020F0502020204030204" pitchFamily="34" charset="0"/>
                <a:cs typeface="Calibri" panose="020F0502020204030204" pitchFamily="34" charset="0"/>
              </a:rPr>
              <a:t>There are many factors involved in effective collaboration.  However, key ways to avoid challenges are clearly setting up the project from the beginning and managing it carefully.</a:t>
            </a:r>
          </a:p>
          <a:p>
            <a:pPr marL="514350" indent="-514350">
              <a:buAutoNum type="arabicPeriod"/>
            </a:pPr>
            <a:r>
              <a:rPr lang="en-GB" sz="2800" dirty="0">
                <a:latin typeface="Calibri" panose="020F0502020204030204" pitchFamily="34" charset="0"/>
                <a:cs typeface="Calibri" panose="020F0502020204030204" pitchFamily="34" charset="0"/>
              </a:rPr>
              <a:t>Critical Speaking is important to consider in order to communicate and collaborate effectively.</a:t>
            </a:r>
          </a:p>
          <a:p>
            <a:pPr marL="514350" indent="-514350">
              <a:buAutoNum type="arabicPeriod"/>
            </a:pPr>
            <a:r>
              <a:rPr lang="en-GB" sz="2800" dirty="0">
                <a:latin typeface="Calibri" panose="020F0502020204030204" pitchFamily="34" charset="0"/>
                <a:cs typeface="Calibri" panose="020F0502020204030204" pitchFamily="34" charset="0"/>
              </a:rPr>
              <a:t>Critical Speaking involves core aspects such as providing accurate, reliable information as well as a well-considered approach.</a:t>
            </a:r>
          </a:p>
          <a:p>
            <a:pPr marL="514350" indent="-514350">
              <a:buAutoNum type="arabicPeriod"/>
            </a:pPr>
            <a:r>
              <a:rPr lang="en-GB" sz="2800" dirty="0">
                <a:latin typeface="Calibri" panose="020F0502020204030204" pitchFamily="34" charset="0"/>
                <a:cs typeface="Calibri" panose="020F0502020204030204" pitchFamily="34" charset="0"/>
              </a:rPr>
              <a:t>In order to maintain audience engagement and interest, stating the point clearly, consistency in your argument and precision can help.</a:t>
            </a:r>
          </a:p>
          <a:p>
            <a:pPr marL="514350" indent="-514350">
              <a:buAutoNum type="arabicPeriod"/>
            </a:pPr>
            <a:endParaRPr lang="en-GB" sz="2800" dirty="0">
              <a:latin typeface="Calibri" panose="020F0502020204030204" pitchFamily="34" charset="0"/>
              <a:cs typeface="Calibri" panose="020F0502020204030204" pitchFamily="34" charset="0"/>
            </a:endParaRPr>
          </a:p>
          <a:p>
            <a:pPr marL="514350" indent="-514350">
              <a:buAutoNum type="arabicPeriod"/>
            </a:pPr>
            <a:endParaRPr lang="en-GB" sz="2800" dirty="0">
              <a:latin typeface="Calibri" panose="020F0502020204030204" pitchFamily="34" charset="0"/>
              <a:cs typeface="Calibri" panose="020F0502020204030204" pitchFamily="34" charset="0"/>
            </a:endParaRPr>
          </a:p>
          <a:p>
            <a:pPr marL="514350" indent="-514350">
              <a:buAutoNum type="arabicPeriod"/>
            </a:pPr>
            <a:endParaRPr lang="en-GB" sz="2800" dirty="0">
              <a:latin typeface="Calibri" panose="020F0502020204030204" pitchFamily="34" charset="0"/>
              <a:cs typeface="Calibri" panose="020F0502020204030204" pitchFamily="34" charset="0"/>
            </a:endParaRPr>
          </a:p>
          <a:p>
            <a:pPr marL="514350" indent="-514350">
              <a:buAutoNum type="arabicPeriod"/>
            </a:pPr>
            <a:endParaRPr lang="en-GB" sz="2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509E84-5918-4B60-948F-CB2255457ADF}"/>
              </a:ext>
            </a:extLst>
          </p:cNvPr>
          <p:cNvPicPr>
            <a:picLocks noChangeAspect="1"/>
          </p:cNvPicPr>
          <p:nvPr/>
        </p:nvPicPr>
        <p:blipFill>
          <a:blip r:embed="rId4"/>
          <a:stretch>
            <a:fillRect/>
          </a:stretch>
        </p:blipFill>
        <p:spPr>
          <a:xfrm>
            <a:off x="9496424" y="669372"/>
            <a:ext cx="2119361" cy="1633360"/>
          </a:xfrm>
          <a:prstGeom prst="rect">
            <a:avLst/>
          </a:prstGeom>
        </p:spPr>
      </p:pic>
      <p:pic>
        <p:nvPicPr>
          <p:cNvPr id="5" name="Audio 4">
            <a:hlinkClick r:id="" action="ppaction://media"/>
            <a:extLst>
              <a:ext uri="{FF2B5EF4-FFF2-40B4-BE49-F238E27FC236}">
                <a16:creationId xmlns:a16="http://schemas.microsoft.com/office/drawing/2014/main" id="{A5EC3C57-6DBF-448C-802D-2FA508EA43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6380678"/>
      </p:ext>
    </p:extLst>
  </p:cSld>
  <p:clrMapOvr>
    <a:masterClrMapping/>
  </p:clrMapOvr>
  <mc:AlternateContent xmlns:mc="http://schemas.openxmlformats.org/markup-compatibility/2006">
    <mc:Choice xmlns:p14="http://schemas.microsoft.com/office/powerpoint/2010/main" Requires="p14">
      <p:transition spd="slow" p14:dur="2000" advTm="71627"/>
    </mc:Choice>
    <mc:Fallback>
      <p:transition spd="slow" advTm="7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lang="en-GB" sz="2800" dirty="0">
                <a:latin typeface="Calibri" panose="020F0502020204030204" pitchFamily="34" charset="0"/>
                <a:cs typeface="Calibri" panose="020F0502020204030204" pitchFamily="34" charset="0"/>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questioned what collaboration is and what factors are important in effective collaboration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investigated Critical Speaking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explored clarity in both spoken and written communication</a:t>
            </a:r>
          </a:p>
          <a:p>
            <a:endParaRPr lang="en-GB" sz="2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680CA42B-CB51-4C14-B083-45B35DE82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5482437"/>
      </p:ext>
    </p:extLst>
  </p:cSld>
  <p:clrMapOvr>
    <a:masterClrMapping/>
  </p:clrMapOvr>
  <mc:AlternateContent xmlns:mc="http://schemas.openxmlformats.org/markup-compatibility/2006">
    <mc:Choice xmlns:p14="http://schemas.microsoft.com/office/powerpoint/2010/main" Requires="p14">
      <p:transition spd="slow" p14:dur="2000" advTm="120190"/>
    </mc:Choice>
    <mc:Fallback>
      <p:transition spd="slow" advTm="12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8 Part 8a</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A8B3EC6A-AD67-4A2C-88BE-200FD77301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mc:Choice xmlns:p14="http://schemas.microsoft.com/office/powerpoint/2010/main" Requires="p14">
      <p:transition spd="slow" p14:dur="2000" advTm="52812"/>
    </mc:Choice>
    <mc:Fallback>
      <p:transition spd="slow" advTm="5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76225" y="1295400"/>
            <a:ext cx="10391775" cy="1019176"/>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7c</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question</a:t>
            </a:r>
            <a:r>
              <a:rPr lang="en-GB" sz="2800" dirty="0">
                <a:solidFill>
                  <a:prstClr val="black"/>
                </a:solidFill>
                <a:latin typeface="Calibri" panose="020F0502020204030204"/>
              </a:rPr>
              <a:t> what collaboration is and what factors are important in effective collaboration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investigate Critical Speaking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explore clarity in both spoken and written communication</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447D9030-FDED-4F9F-8D70-CD8C33C03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mc:Choice xmlns:p14="http://schemas.microsoft.com/office/powerpoint/2010/main" Requires="p14">
      <p:transition spd="slow" p14:dur="2000" advTm="46312"/>
    </mc:Choice>
    <mc:Fallback>
      <p:transition spd="slow" advTm="4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400"/>
            <a:ext cx="10267949" cy="1670050"/>
          </a:xfrm>
        </p:spPr>
        <p:txBody>
          <a:bodyPr/>
          <a:lstStyle/>
          <a:p>
            <a:r>
              <a:rPr lang="en-GB" sz="5400" b="0" dirty="0">
                <a:solidFill>
                  <a:schemeClr val="tx1"/>
                </a:solidFill>
                <a:latin typeface="Calibri" panose="020F0502020204030204" pitchFamily="34" charset="0"/>
                <a:cs typeface="Calibri" panose="020F0502020204030204" pitchFamily="34" charset="0"/>
              </a:rPr>
              <a:t>Group Project Suggested Schedule</a:t>
            </a:r>
            <a:r>
              <a:rPr lang="en-GB" dirty="0">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219325"/>
            <a:ext cx="11223626" cy="4505325"/>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latin typeface="Calibri" panose="020F0502020204030204"/>
            </a:endParaRPr>
          </a:p>
        </p:txBody>
      </p:sp>
      <p:graphicFrame>
        <p:nvGraphicFramePr>
          <p:cNvPr id="4" name="Table 4">
            <a:extLst>
              <a:ext uri="{FF2B5EF4-FFF2-40B4-BE49-F238E27FC236}">
                <a16:creationId xmlns:a16="http://schemas.microsoft.com/office/drawing/2014/main" id="{645691EE-C76F-4FCF-8221-E098449F342A}"/>
              </a:ext>
            </a:extLst>
          </p:cNvPr>
          <p:cNvGraphicFramePr>
            <a:graphicFrameLocks noGrp="1"/>
          </p:cNvGraphicFramePr>
          <p:nvPr>
            <p:extLst>
              <p:ext uri="{D42A27DB-BD31-4B8C-83A1-F6EECF244321}">
                <p14:modId xmlns:p14="http://schemas.microsoft.com/office/powerpoint/2010/main" val="4190639255"/>
              </p:ext>
            </p:extLst>
          </p:nvPr>
        </p:nvGraphicFramePr>
        <p:xfrm>
          <a:off x="2114550" y="2495550"/>
          <a:ext cx="8045450" cy="2990852"/>
        </p:xfrm>
        <a:graphic>
          <a:graphicData uri="http://schemas.openxmlformats.org/drawingml/2006/table">
            <a:tbl>
              <a:tblPr firstRow="1" bandRow="1">
                <a:tableStyleId>{5C22544A-7EE6-4342-B048-85BDC9FD1C3A}</a:tableStyleId>
              </a:tblPr>
              <a:tblGrid>
                <a:gridCol w="3981450">
                  <a:extLst>
                    <a:ext uri="{9D8B030D-6E8A-4147-A177-3AD203B41FA5}">
                      <a16:colId xmlns:a16="http://schemas.microsoft.com/office/drawing/2014/main" val="4117777480"/>
                    </a:ext>
                  </a:extLst>
                </a:gridCol>
                <a:gridCol w="4064000">
                  <a:extLst>
                    <a:ext uri="{9D8B030D-6E8A-4147-A177-3AD203B41FA5}">
                      <a16:colId xmlns:a16="http://schemas.microsoft.com/office/drawing/2014/main" val="1475785656"/>
                    </a:ext>
                  </a:extLst>
                </a:gridCol>
              </a:tblGrid>
              <a:tr h="747713">
                <a:tc>
                  <a:txBody>
                    <a:bodyPr/>
                    <a:lstStyle/>
                    <a:p>
                      <a:pPr algn="ctr"/>
                      <a:r>
                        <a:rPr lang="en-GB" sz="2400" dirty="0">
                          <a:solidFill>
                            <a:srgbClr val="0070C0"/>
                          </a:solidFill>
                        </a:rPr>
                        <a:t>Course Week</a:t>
                      </a:r>
                    </a:p>
                  </a:txBody>
                  <a:tcPr/>
                </a:tc>
                <a:tc>
                  <a:txBody>
                    <a:bodyPr/>
                    <a:lstStyle/>
                    <a:p>
                      <a:pPr algn="ctr"/>
                      <a:r>
                        <a:rPr lang="en-GB" sz="2400" dirty="0">
                          <a:solidFill>
                            <a:srgbClr val="0070C0"/>
                          </a:solidFill>
                        </a:rPr>
                        <a:t>Main Tasks</a:t>
                      </a:r>
                    </a:p>
                  </a:txBody>
                  <a:tcPr/>
                </a:tc>
                <a:extLst>
                  <a:ext uri="{0D108BD9-81ED-4DB2-BD59-A6C34878D82A}">
                    <a16:rowId xmlns:a16="http://schemas.microsoft.com/office/drawing/2014/main" val="108728422"/>
                  </a:ext>
                </a:extLst>
              </a:tr>
              <a:tr h="747713">
                <a:tc>
                  <a:txBody>
                    <a:bodyPr/>
                    <a:lstStyle/>
                    <a:p>
                      <a:pPr algn="ctr"/>
                      <a:r>
                        <a:rPr lang="en-GB" sz="2400" dirty="0">
                          <a:solidFill>
                            <a:srgbClr val="0070C0"/>
                          </a:solidFill>
                        </a:rPr>
                        <a:t>7</a:t>
                      </a:r>
                    </a:p>
                  </a:txBody>
                  <a:tcPr/>
                </a:tc>
                <a:tc>
                  <a:txBody>
                    <a:bodyPr/>
                    <a:lstStyle/>
                    <a:p>
                      <a:pPr algn="ctr"/>
                      <a:r>
                        <a:rPr lang="en-GB" dirty="0">
                          <a:solidFill>
                            <a:srgbClr val="0070C0"/>
                          </a:solidFill>
                        </a:rPr>
                        <a:t>Group Project Set Up</a:t>
                      </a:r>
                    </a:p>
                  </a:txBody>
                  <a:tcPr/>
                </a:tc>
                <a:extLst>
                  <a:ext uri="{0D108BD9-81ED-4DB2-BD59-A6C34878D82A}">
                    <a16:rowId xmlns:a16="http://schemas.microsoft.com/office/drawing/2014/main" val="811564425"/>
                  </a:ext>
                </a:extLst>
              </a:tr>
              <a:tr h="747713">
                <a:tc>
                  <a:txBody>
                    <a:bodyPr/>
                    <a:lstStyle/>
                    <a:p>
                      <a:pPr algn="ctr"/>
                      <a:r>
                        <a:rPr lang="en-GB" sz="2400" dirty="0">
                          <a:solidFill>
                            <a:srgbClr val="0070C0"/>
                          </a:solidFill>
                        </a:rPr>
                        <a:t>8</a:t>
                      </a:r>
                    </a:p>
                  </a:txBody>
                  <a:tcPr/>
                </a:tc>
                <a:tc>
                  <a:txBody>
                    <a:bodyPr/>
                    <a:lstStyle/>
                    <a:p>
                      <a:pPr algn="ctr"/>
                      <a:r>
                        <a:rPr lang="en-GB" dirty="0">
                          <a:solidFill>
                            <a:srgbClr val="0070C0"/>
                          </a:solidFill>
                        </a:rPr>
                        <a:t>Group Project Midway Review</a:t>
                      </a:r>
                    </a:p>
                  </a:txBody>
                  <a:tcPr/>
                </a:tc>
                <a:extLst>
                  <a:ext uri="{0D108BD9-81ED-4DB2-BD59-A6C34878D82A}">
                    <a16:rowId xmlns:a16="http://schemas.microsoft.com/office/drawing/2014/main" val="2751426463"/>
                  </a:ext>
                </a:extLst>
              </a:tr>
              <a:tr h="747713">
                <a:tc>
                  <a:txBody>
                    <a:bodyPr/>
                    <a:lstStyle/>
                    <a:p>
                      <a:pPr algn="ctr"/>
                      <a:r>
                        <a:rPr lang="en-GB" sz="2400" dirty="0">
                          <a:solidFill>
                            <a:srgbClr val="0070C0"/>
                          </a:solidFill>
                        </a:rPr>
                        <a:t>9</a:t>
                      </a:r>
                    </a:p>
                  </a:txBody>
                  <a:tcPr/>
                </a:tc>
                <a:tc>
                  <a:txBody>
                    <a:bodyPr/>
                    <a:lstStyle/>
                    <a:p>
                      <a:pPr algn="ctr"/>
                      <a:r>
                        <a:rPr lang="en-GB" dirty="0">
                          <a:solidFill>
                            <a:srgbClr val="0070C0"/>
                          </a:solidFill>
                        </a:rPr>
                        <a:t>Group Project Presentations</a:t>
                      </a:r>
                    </a:p>
                  </a:txBody>
                  <a:tcPr/>
                </a:tc>
                <a:extLst>
                  <a:ext uri="{0D108BD9-81ED-4DB2-BD59-A6C34878D82A}">
                    <a16:rowId xmlns:a16="http://schemas.microsoft.com/office/drawing/2014/main" val="109215155"/>
                  </a:ext>
                </a:extLst>
              </a:tr>
            </a:tbl>
          </a:graphicData>
        </a:graphic>
      </p:graphicFrame>
      <p:pic>
        <p:nvPicPr>
          <p:cNvPr id="5" name="Audio 4">
            <a:hlinkClick r:id="" action="ppaction://media"/>
            <a:extLst>
              <a:ext uri="{FF2B5EF4-FFF2-40B4-BE49-F238E27FC236}">
                <a16:creationId xmlns:a16="http://schemas.microsoft.com/office/drawing/2014/main" id="{A41F660A-4136-4934-80FF-5675D63BA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4140549"/>
      </p:ext>
    </p:extLst>
  </p:cSld>
  <p:clrMapOvr>
    <a:masterClrMapping/>
  </p:clrMapOvr>
  <mc:AlternateContent xmlns:mc="http://schemas.openxmlformats.org/markup-compatibility/2006">
    <mc:Choice xmlns:p14="http://schemas.microsoft.com/office/powerpoint/2010/main" Requires="p14">
      <p:transition spd="slow" p14:dur="2000" advTm="76760"/>
    </mc:Choice>
    <mc:Fallback>
      <p:transition spd="slow" advTm="7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10C649C4-837E-4F1F-AF03-85242A9E85BF}"/>
              </a:ext>
            </a:extLst>
          </p:cNvPr>
          <p:cNvPicPr>
            <a:picLocks noChangeAspect="1"/>
          </p:cNvPicPr>
          <p:nvPr/>
        </p:nvPicPr>
        <p:blipFill rotWithShape="1">
          <a:blip r:embed="rId4"/>
          <a:srcRect t="4417" r="23298" b="4675"/>
          <a:stretch/>
        </p:blipFill>
        <p:spPr>
          <a:xfrm>
            <a:off x="3523488" y="10"/>
            <a:ext cx="8668512" cy="6857990"/>
          </a:xfrm>
          <a:prstGeom prst="rect">
            <a:avLst/>
          </a:prstGeom>
        </p:spPr>
      </p:pic>
      <p:sp>
        <p:nvSpPr>
          <p:cNvPr id="16"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5EF4DF-8D2F-4B83-8D3A-55469A037D94}"/>
              </a:ext>
            </a:extLst>
          </p:cNvPr>
          <p:cNvSpPr>
            <a:spLocks noGrp="1"/>
          </p:cNvSpPr>
          <p:nvPr>
            <p:ph type="ctrTitle"/>
          </p:nvPr>
        </p:nvSpPr>
        <p:spPr>
          <a:xfrm>
            <a:off x="477981" y="1122363"/>
            <a:ext cx="4023360" cy="3204134"/>
          </a:xfrm>
        </p:spPr>
        <p:txBody>
          <a:bodyPr anchor="b">
            <a:normAutofit/>
          </a:bodyPr>
          <a:lstStyle/>
          <a:p>
            <a:pPr algn="l"/>
            <a:r>
              <a:rPr lang="en-GB" sz="4800"/>
              <a:t>What is</a:t>
            </a:r>
            <a:br>
              <a:rPr lang="en-GB" sz="4800"/>
            </a:br>
            <a:r>
              <a:rPr lang="en-GB" sz="4800"/>
              <a:t>collaboration?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6DF622A8-F0A9-4EAE-9738-5DFCB41B83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59766128"/>
      </p:ext>
    </p:extLst>
  </p:cSld>
  <p:clrMapOvr>
    <a:masterClrMapping/>
  </p:clrMapOvr>
  <mc:AlternateContent xmlns:mc="http://schemas.openxmlformats.org/markup-compatibility/2006">
    <mc:Choice xmlns:p14="http://schemas.microsoft.com/office/powerpoint/2010/main" Requires="p14">
      <p:transition spd="slow" p14:dur="2000" advTm="91922"/>
    </mc:Choice>
    <mc:Fallback>
      <p:transition spd="slow" advTm="9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58C19-A07E-430F-99E8-31F71F988C0A}"/>
              </a:ext>
            </a:extLst>
          </p:cNvPr>
          <p:cNvSpPr>
            <a:spLocks noGrp="1"/>
          </p:cNvSpPr>
          <p:nvPr>
            <p:ph type="ctrTitle"/>
          </p:nvPr>
        </p:nvSpPr>
        <p:spPr>
          <a:xfrm>
            <a:off x="838200" y="557189"/>
            <a:ext cx="4038600" cy="5567891"/>
          </a:xfrm>
        </p:spPr>
        <p:txBody>
          <a:bodyPr vert="horz" lIns="91440" tIns="45720" rIns="91440" bIns="45720" rtlCol="0" anchor="ctr">
            <a:normAutofit/>
          </a:bodyPr>
          <a:lstStyle/>
          <a:p>
            <a:pPr algn="l"/>
            <a:r>
              <a:rPr lang="en-US" sz="5200" kern="1200" dirty="0">
                <a:solidFill>
                  <a:schemeClr val="tx1"/>
                </a:solidFill>
                <a:latin typeface="+mj-lt"/>
                <a:ea typeface="+mj-ea"/>
                <a:cs typeface="+mj-cs"/>
              </a:rPr>
              <a:t>What is collaboration?</a:t>
            </a:r>
          </a:p>
        </p:txBody>
      </p:sp>
      <p:graphicFrame>
        <p:nvGraphicFramePr>
          <p:cNvPr id="6" name="Diagram 5">
            <a:extLst>
              <a:ext uri="{FF2B5EF4-FFF2-40B4-BE49-F238E27FC236}">
                <a16:creationId xmlns:a16="http://schemas.microsoft.com/office/drawing/2014/main" id="{ADD46F9E-7314-412D-9FF7-09D8436ABA6E}"/>
              </a:ext>
            </a:extLst>
          </p:cNvPr>
          <p:cNvGraphicFramePr/>
          <p:nvPr>
            <p:extLst>
              <p:ext uri="{D42A27DB-BD31-4B8C-83A1-F6EECF244321}">
                <p14:modId xmlns:p14="http://schemas.microsoft.com/office/powerpoint/2010/main" val="190976319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282A23E4-F9A3-4CC9-9643-10570374FA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141315"/>
      </p:ext>
    </p:extLst>
  </p:cSld>
  <p:clrMapOvr>
    <a:masterClrMapping/>
  </p:clrMapOvr>
  <mc:AlternateContent xmlns:mc="http://schemas.openxmlformats.org/markup-compatibility/2006">
    <mc:Choice xmlns:p14="http://schemas.microsoft.com/office/powerpoint/2010/main" Requires="p14">
      <p:transition spd="slow" p14:dur="2000" advTm="34887"/>
    </mc:Choice>
    <mc:Fallback>
      <p:transition spd="slow" advTm="3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841375"/>
          </a:xfrm>
        </p:spPr>
        <p:txBody>
          <a:bodyPr/>
          <a:lstStyle/>
          <a:p>
            <a:r>
              <a:rPr lang="en-GB" sz="5400" b="0" dirty="0">
                <a:solidFill>
                  <a:schemeClr val="tx1"/>
                </a:solidFill>
                <a:latin typeface="Calibri" panose="020F0502020204030204" pitchFamily="34" charset="0"/>
                <a:cs typeface="Calibri" panose="020F0502020204030204" pitchFamily="34" charset="0"/>
              </a:rPr>
              <a:t>Group Collaboration</a:t>
            </a:r>
            <a:r>
              <a:rPr lang="en-GB" dirty="0">
                <a:latin typeface="Calibri" panose="020F0502020204030204" pitchFamily="34" charset="0"/>
                <a:cs typeface="Calibri" panose="020F0502020204030204" pitchFamily="34" charset="0"/>
              </a:rPr>
              <a:t>1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219325"/>
            <a:ext cx="11223626" cy="4505325"/>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is important during a group collaboration in order for it to be successful?</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are some of the potential challenges of a group collaboration?</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can help avoid these challenges?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E98EBE80-E3C2-4723-B1DF-D85B6E51A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5764496"/>
      </p:ext>
    </p:extLst>
  </p:cSld>
  <p:clrMapOvr>
    <a:masterClrMapping/>
  </p:clrMapOvr>
  <mc:AlternateContent xmlns:mc="http://schemas.openxmlformats.org/markup-compatibility/2006">
    <mc:Choice xmlns:p14="http://schemas.microsoft.com/office/powerpoint/2010/main" Requires="p14">
      <p:transition spd="slow" p14:dur="2000" advTm="133901"/>
    </mc:Choice>
    <mc:Fallback>
      <p:transition spd="slow" advTm="13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942976"/>
            <a:ext cx="8764270" cy="885824"/>
          </a:xfrm>
        </p:spPr>
        <p:txBody>
          <a:bodyPr/>
          <a:lstStyle/>
          <a:p>
            <a:r>
              <a:rPr lang="en-GB" sz="5400" b="0" dirty="0">
                <a:solidFill>
                  <a:schemeClr val="tx1"/>
                </a:solidFill>
                <a:latin typeface="Calibri" panose="020F0502020204030204" pitchFamily="34" charset="0"/>
                <a:cs typeface="Calibri" panose="020F0502020204030204" pitchFamily="34" charset="0"/>
              </a:rPr>
              <a:t>Group Collaboration</a:t>
            </a:r>
            <a:r>
              <a:rPr lang="en-GB" dirty="0">
                <a:latin typeface="Calibri" panose="020F0502020204030204" pitchFamily="34" charset="0"/>
                <a:cs typeface="Calibri" panose="020F0502020204030204" pitchFamily="34" charset="0"/>
              </a:rPr>
              <a:t>1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1295400"/>
            <a:ext cx="11201399" cy="4876800"/>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is important during a group collaboration in order for it to be successful?  </a:t>
            </a:r>
            <a:r>
              <a:rPr lang="en-GB" sz="2800" dirty="0">
                <a:solidFill>
                  <a:srgbClr val="0070C0"/>
                </a:solidFill>
                <a:latin typeface="Calibri" panose="020F0502020204030204"/>
              </a:rPr>
              <a:t>E.g. Clear planning and assigning roles, good communication, each group member contributing equally, meeting the deadlines.</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are some of the potential challenges of a group collaboration?  </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Lack of </a:t>
            </a:r>
            <a:r>
              <a:rPr lang="en-GB" sz="2800" dirty="0">
                <a:solidFill>
                  <a:srgbClr val="0070C0"/>
                </a:solidFill>
                <a:latin typeface="Calibri" panose="020F0502020204030204"/>
              </a:rPr>
              <a:t>planning, p</a:t>
            </a:r>
            <a:r>
              <a:rPr kumimoji="0" lang="en-GB" sz="2800" b="0" i="0" u="none" strike="noStrike" kern="1200" cap="none" spc="0" normalizeH="0" baseline="0" noProof="0" dirty="0" err="1">
                <a:ln>
                  <a:noFill/>
                </a:ln>
                <a:solidFill>
                  <a:srgbClr val="0070C0"/>
                </a:solidFill>
                <a:effectLst/>
                <a:uLnTx/>
                <a:uFillTx/>
                <a:latin typeface="Calibri" panose="020F0502020204030204"/>
                <a:ea typeface="+mn-ea"/>
                <a:cs typeface="+mn-cs"/>
              </a:rPr>
              <a:t>oor</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 communication, some group members not contributing, not meeting the deadlines.</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can help avoid these challenges? </a:t>
            </a:r>
            <a:r>
              <a:rPr lang="en-GB" sz="2800" dirty="0">
                <a:solidFill>
                  <a:srgbClr val="0070C0"/>
                </a:solidFill>
                <a:latin typeface="Calibri" panose="020F0502020204030204"/>
              </a:rPr>
              <a:t>Clear set up from the beginning and regular communication between members.  One or two members taking a leading role to manage the group effectively and ensure deadlines are met.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A8F61593-72B4-4A0C-8EB2-3C56DC6B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7192488"/>
      </p:ext>
    </p:extLst>
  </p:cSld>
  <p:clrMapOvr>
    <a:masterClrMapping/>
  </p:clrMapOvr>
  <mc:AlternateContent xmlns:mc="http://schemas.openxmlformats.org/markup-compatibility/2006">
    <mc:Choice xmlns:p14="http://schemas.microsoft.com/office/powerpoint/2010/main" Requires="p14">
      <p:transition spd="slow" p14:dur="2000" advTm="176580"/>
    </mc:Choice>
    <mc:Fallback>
      <p:transition spd="slow" advTm="17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11687176" cy="1390649"/>
          </a:xfrm>
        </p:spPr>
        <p:txBody>
          <a:bodyPr/>
          <a:lstStyle/>
          <a:p>
            <a:pPr algn="ctr"/>
            <a:r>
              <a:rPr lang="en-GB" sz="5400" b="0" dirty="0">
                <a:solidFill>
                  <a:schemeClr val="tx1"/>
                </a:solidFill>
                <a:latin typeface="Calibri" panose="020F0502020204030204" pitchFamily="34" charset="0"/>
                <a:cs typeface="Calibri" panose="020F0502020204030204" pitchFamily="34" charset="0"/>
              </a:rPr>
              <a:t>Critical Speaking</a:t>
            </a:r>
            <a:endParaRPr lang="en-GB" sz="54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276476"/>
            <a:ext cx="11201399" cy="3390900"/>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1. What does Critical Speaking involve?</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2. How does Critical Speaking relate to effective collaboration?</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Image result for speaking clearly">
            <a:extLst>
              <a:ext uri="{FF2B5EF4-FFF2-40B4-BE49-F238E27FC236}">
                <a16:creationId xmlns:a16="http://schemas.microsoft.com/office/drawing/2014/main" id="{FF659B04-5F39-4D58-8081-80777C32F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4109720"/>
            <a:ext cx="22288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28747AF-2CAF-4D21-963C-6DAFEB6473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58418451"/>
      </p:ext>
    </p:extLst>
  </p:cSld>
  <p:clrMapOvr>
    <a:masterClrMapping/>
  </p:clrMapOvr>
  <mc:AlternateContent xmlns:mc="http://schemas.openxmlformats.org/markup-compatibility/2006">
    <mc:Choice xmlns:p14="http://schemas.microsoft.com/office/powerpoint/2010/main" Requires="p14">
      <p:transition spd="slow" p14:dur="2000" advTm="144231"/>
    </mc:Choice>
    <mc:Fallback>
      <p:transition spd="slow" advTm="14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85750" y="800101"/>
            <a:ext cx="4362450" cy="2124074"/>
          </a:xfrm>
        </p:spPr>
        <p:txBody>
          <a:bodyPr/>
          <a:lstStyle/>
          <a:p>
            <a:pPr algn="ctr"/>
            <a:r>
              <a:rPr lang="en-GB" sz="5400" b="0" dirty="0">
                <a:solidFill>
                  <a:schemeClr val="tx1"/>
                </a:solidFill>
                <a:latin typeface="Calibri" panose="020F0502020204030204" pitchFamily="34" charset="0"/>
                <a:cs typeface="Calibri" panose="020F0502020204030204" pitchFamily="34" charset="0"/>
              </a:rPr>
              <a:t>Critical Speaking</a:t>
            </a:r>
            <a:endParaRPr lang="en-GB" sz="54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85749" y="2924175"/>
            <a:ext cx="4362451" cy="3133723"/>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does Critical Speaking involve?</a:t>
            </a:r>
          </a:p>
          <a:p>
            <a:pPr marR="0" lvl="0" algn="ctr"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ctr"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p:txBody>
      </p:sp>
      <p:graphicFrame>
        <p:nvGraphicFramePr>
          <p:cNvPr id="6" name="Diagram 5">
            <a:extLst>
              <a:ext uri="{FF2B5EF4-FFF2-40B4-BE49-F238E27FC236}">
                <a16:creationId xmlns:a16="http://schemas.microsoft.com/office/drawing/2014/main" id="{BDC14D9C-A967-4EAB-9988-285DC91C0A7C}"/>
              </a:ext>
            </a:extLst>
          </p:cNvPr>
          <p:cNvGraphicFramePr/>
          <p:nvPr>
            <p:extLst>
              <p:ext uri="{D42A27DB-BD31-4B8C-83A1-F6EECF244321}">
                <p14:modId xmlns:p14="http://schemas.microsoft.com/office/powerpoint/2010/main" val="3164605093"/>
              </p:ext>
            </p:extLst>
          </p:nvPr>
        </p:nvGraphicFramePr>
        <p:xfrm>
          <a:off x="4867275" y="1000126"/>
          <a:ext cx="6467475" cy="5324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D9D56A5C-6612-4843-95EF-1E8E24095B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2300682"/>
      </p:ext>
    </p:extLst>
  </p:cSld>
  <p:clrMapOvr>
    <a:masterClrMapping/>
  </p:clrMapOvr>
  <mc:AlternateContent xmlns:mc="http://schemas.openxmlformats.org/markup-compatibility/2006">
    <mc:Choice xmlns:p14="http://schemas.microsoft.com/office/powerpoint/2010/main" Requires="p14">
      <p:transition spd="slow" p14:dur="2000" advTm="266499"/>
    </mc:Choice>
    <mc:Fallback>
      <p:transition spd="slow" advTm="26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688</Words>
  <Application>Microsoft Office PowerPoint</Application>
  <PresentationFormat>Widescreen</PresentationFormat>
  <Paragraphs>102</Paragraphs>
  <Slides>17</Slides>
  <Notes>0</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Tahoma</vt:lpstr>
      <vt:lpstr>Wingdings</vt:lpstr>
      <vt:lpstr>1_HI-Lecture Template-2005</vt:lpstr>
      <vt:lpstr>Office Theme</vt:lpstr>
      <vt:lpstr>UF05-Critical Thinking</vt:lpstr>
      <vt:lpstr>Aims: Lecture 7ceek 1 Aims</vt:lpstr>
      <vt:lpstr>Group Project Suggested Schedule Aims</vt:lpstr>
      <vt:lpstr>What is collaboration?</vt:lpstr>
      <vt:lpstr>What is collaboration?</vt:lpstr>
      <vt:lpstr>Group Collaboration1 Aims</vt:lpstr>
      <vt:lpstr>Group Collaboration1 Aims</vt:lpstr>
      <vt:lpstr>Critical Speaking</vt:lpstr>
      <vt:lpstr>Critical Speaking</vt:lpstr>
      <vt:lpstr>Critical Speaking</vt:lpstr>
      <vt:lpstr>Critical Speaking</vt:lpstr>
      <vt:lpstr>Critical Speaking</vt:lpstr>
      <vt:lpstr>Critical Speaking</vt:lpstr>
      <vt:lpstr>Critical Speaking</vt:lpstr>
      <vt:lpstr>Conclusions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Gyatso</dc:creator>
  <cp:lastModifiedBy>Grace Gyatso</cp:lastModifiedBy>
  <cp:revision>68</cp:revision>
  <dcterms:created xsi:type="dcterms:W3CDTF">2020-10-26T10:02:50Z</dcterms:created>
  <dcterms:modified xsi:type="dcterms:W3CDTF">2020-11-19T15:38:20Z</dcterms:modified>
</cp:coreProperties>
</file>