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3" r:id="rId2"/>
    <p:sldId id="494" r:id="rId3"/>
    <p:sldId id="495" r:id="rId4"/>
    <p:sldId id="49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705" y="-297"/>
            <a:ext cx="16257409" cy="6858594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2779" y="3138562"/>
            <a:ext cx="9215967" cy="866502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15414" y="1557190"/>
            <a:ext cx="9410700" cy="136683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AF240D"/>
                </a:solidFill>
              </a:defRPr>
            </a:lvl1pPr>
          </a:lstStyle>
          <a:p>
            <a:pPr lvl="0"/>
            <a:r>
              <a:rPr lang="en-AU" altLang="en-US" noProof="0" dirty="0"/>
              <a:t>Lecture #: Part #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599723" y="15148"/>
            <a:ext cx="4588933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3"/>
            <a:ext cx="10515600" cy="615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00439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77120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D9E5728-6E9B-4D6D-8A4F-24BB8B9AA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1"/>
          <a:stretch/>
        </p:blipFill>
        <p:spPr bwMode="auto">
          <a:xfrm>
            <a:off x="-992" y="1"/>
            <a:ext cx="12241675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31638" y="120161"/>
            <a:ext cx="9555421" cy="5287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Learning Objectives</a:t>
            </a:r>
            <a:endParaRPr lang="en-AU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1199456" y="1556793"/>
            <a:ext cx="10273208" cy="3745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40" name="Picture 39"/>
          <p:cNvPicPr/>
          <p:nvPr/>
        </p:nvPicPr>
        <p:blipFill>
          <a:blip r:embed="rId3"/>
          <a:stretch>
            <a:fillRect/>
          </a:stretch>
        </p:blipFill>
        <p:spPr>
          <a:xfrm>
            <a:off x="95505" y="103988"/>
            <a:ext cx="2207903" cy="4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52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59" y="116633"/>
            <a:ext cx="9168341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22768"/>
            <a:ext cx="9313035" cy="4979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1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22756"/>
            <a:ext cx="8928992" cy="741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80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116633"/>
            <a:ext cx="8928992" cy="5760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83534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9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836712"/>
            <a:ext cx="3932767" cy="12206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E4E607-382A-4D99-9C15-CD37FE06C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0"/>
            <a:ext cx="1631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 dirty="0">
                <a:latin typeface="Tahoma" panose="020B0604030504040204" pitchFamily="34" charset="0"/>
              </a:rPr>
              <a:t>Holmes Institute Pathways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D9E5728-6E9B-4D6D-8A4F-24BB8B9AA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1"/>
          <a:stretch/>
        </p:blipFill>
        <p:spPr bwMode="auto">
          <a:xfrm>
            <a:off x="-992" y="1"/>
            <a:ext cx="12241675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14"/>
          <a:stretch>
            <a:fillRect/>
          </a:stretch>
        </p:blipFill>
        <p:spPr>
          <a:xfrm>
            <a:off x="95505" y="103988"/>
            <a:ext cx="2207903" cy="440915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E5546781-2D24-4626-AC44-3BF7F71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53189"/>
            <a:ext cx="336126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solidFill>
                  <a:schemeClr val="bg1"/>
                </a:solidFill>
                <a:latin typeface="Tahoma" panose="020B0604030504040204" pitchFamily="34" charset="0"/>
              </a:rPr>
              <a:t>Applied Business Statistics for Managers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1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latin typeface="Tahoma" panose="020B0604030504040204" pitchFamily="34" charset="0"/>
              </a:rPr>
              <a:t>Holmes Institute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1C433EB-0A73-4263-A414-3A7F92D0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442076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E8C8F8B-1CF0-4372-9950-36A3D5B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1" y="6381751"/>
            <a:ext cx="1631951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000">
                <a:latin typeface="Tahoma" panose="020B0604030504040204" pitchFamily="34" charset="0"/>
              </a:rPr>
              <a:t>Holmes Institute</a:t>
            </a:r>
          </a:p>
        </p:txBody>
      </p:sp>
    </p:spTree>
    <p:extLst>
      <p:ext uri="{BB962C8B-B14F-4D97-AF65-F5344CB8AC3E}">
        <p14:creationId xmlns:p14="http://schemas.microsoft.com/office/powerpoint/2010/main" val="27398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9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41E3A-BF21-443C-B843-BF2C0C7D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CT Group Project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Placeholder 4" descr="Image result for group project">
            <a:extLst>
              <a:ext uri="{FF2B5EF4-FFF2-40B4-BE49-F238E27FC236}">
                <a16:creationId xmlns:a16="http://schemas.microsoft.com/office/drawing/2014/main" id="{E66343A1-CD73-4A1E-BA9E-FF94371869F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444"/>
          <a:stretch/>
        </p:blipFill>
        <p:spPr bwMode="auto">
          <a:xfrm>
            <a:off x="744932" y="1099628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0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028701"/>
            <a:ext cx="10410824" cy="971549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Group Project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95524"/>
            <a:ext cx="10515600" cy="3794127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Aim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Presentation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Image result for group project">
            <a:extLst>
              <a:ext uri="{FF2B5EF4-FFF2-40B4-BE49-F238E27FC236}">
                <a16:creationId xmlns:a16="http://schemas.microsoft.com/office/drawing/2014/main" id="{9AB80634-DFB6-40EA-9719-A4D438827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444"/>
          <a:stretch/>
        </p:blipFill>
        <p:spPr bwMode="auto">
          <a:xfrm>
            <a:off x="6190906" y="2420414"/>
            <a:ext cx="5474238" cy="34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8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028701"/>
            <a:ext cx="10410824" cy="971549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Group Project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95524"/>
            <a:ext cx="10515600" cy="3794127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Aim: to promote critical thinking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Duration: 3 weeks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completed by: Week 9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Presentations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D562E2A1-2162-4D18-9ED7-2B0DC3E6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10" y="3770853"/>
            <a:ext cx="4286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7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9E85-FB14-4D3F-8689-01664576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028701"/>
            <a:ext cx="10410824" cy="971549"/>
          </a:xfrm>
        </p:spPr>
        <p:txBody>
          <a:bodyPr/>
          <a:lstStyle/>
          <a:p>
            <a:r>
              <a:rPr lang="en-GB" sz="5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Group Project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FCE69-EDF8-485E-8E84-CA128D33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295524"/>
            <a:ext cx="10515600" cy="379412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Today’s Project Update Session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progress has been made since last week?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Map out the final steps and responsibilities.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Plan the group presentation.  </a:t>
            </a: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each team member needs to participate.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Review the potential design.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84556"/>
      </p:ext>
    </p:extLst>
  </p:cSld>
  <p:clrMapOvr>
    <a:masterClrMapping/>
  </p:clrMapOvr>
</p:sld>
</file>

<file path=ppt/theme/theme1.xml><?xml version="1.0" encoding="utf-8"?>
<a:theme xmlns:a="http://schemas.openxmlformats.org/drawingml/2006/main" name="1_HI-Lecture Template-2005">
  <a:themeElements>
    <a:clrScheme name="HI-Lecture Template-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I-Lecture Template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I-Lecture Template-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-Lecture Template-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-Lecture Template-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Wingdings</vt:lpstr>
      <vt:lpstr>1_HI-Lecture Template-2005</vt:lpstr>
      <vt:lpstr>CT Group Project</vt:lpstr>
      <vt:lpstr>CT Group Project</vt:lpstr>
      <vt:lpstr>CT Group Project</vt:lpstr>
      <vt:lpstr>CT Group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Group Project</dc:title>
  <dc:creator>Grace Gyatso</dc:creator>
  <cp:lastModifiedBy>Grace Gyatso</cp:lastModifiedBy>
  <cp:revision>6</cp:revision>
  <dcterms:created xsi:type="dcterms:W3CDTF">2020-11-20T14:56:02Z</dcterms:created>
  <dcterms:modified xsi:type="dcterms:W3CDTF">2020-11-26T14:27:10Z</dcterms:modified>
</cp:coreProperties>
</file>