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70" r:id="rId5"/>
    <p:sldId id="481" r:id="rId6"/>
    <p:sldId id="474" r:id="rId7"/>
    <p:sldId id="477" r:id="rId8"/>
    <p:sldId id="475" r:id="rId9"/>
    <p:sldId id="476" r:id="rId10"/>
    <p:sldId id="478" r:id="rId11"/>
    <p:sldId id="479" r:id="rId12"/>
    <p:sldId id="482" r:id="rId13"/>
    <p:sldId id="480" r:id="rId14"/>
    <p:sldId id="4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1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36516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70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52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21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8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832045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61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75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4343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3 – PART 3b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A4E93E-FE4B-4F5E-B1B2-3B1E4F215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65"/>
    </mc:Choice>
    <mc:Fallback>
      <p:transition spd="slow" advTm="4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352676"/>
            <a:ext cx="10515600" cy="3736976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can we conclude from exploring these two models?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involves a range of skills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There are similarities and differences between the models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can help us develop better informed opinions based on evaluative research and objectively acquired knowledge of the chosen topic.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is not necessary to be proficient in all these skills to get started on your Critical Thinking journey.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Just practising one or two steps can be a good starting point.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2325FE-0CBE-4648-927B-6696C64DE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113"/>
    </mc:Choice>
    <mc:Fallback>
      <p:transition spd="slow" advTm="33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Research on this topic…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352676"/>
            <a:ext cx="10515600" cy="37369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Essential Reading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Cottrell, S. (2017)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Thinking Skills.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3rd ed. London: Red Globe Press.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 Reading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Williams, K.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Woolliams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and Spiro, J. (2012)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Reflective Writing.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London: Palgrave Macmillan.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FF9EBE-1291-43A4-BAB3-FF1088C62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2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58"/>
    </mc:Choice>
    <mc:Fallback>
      <p:transition spd="slow" advTm="1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Research on this topic…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352676"/>
            <a:ext cx="10966451" cy="37369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Revised Taxonomy (2001)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Blooms Taxonomy Vanderbilt University Center for Teaching">
            <a:extLst>
              <a:ext uri="{FF2B5EF4-FFF2-40B4-BE49-F238E27FC236}">
                <a16:creationId xmlns:a16="http://schemas.microsoft.com/office/drawing/2014/main" id="{FD1D3F01-AB86-4F26-BC2C-31AB24B094E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78089"/>
            <a:ext cx="6191250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2116FB-9A36-43B9-8B0E-C4D63A980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0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72"/>
    </mc:Choice>
    <mc:Fallback>
      <p:transition spd="slow" advTm="108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352676"/>
            <a:ext cx="10515600" cy="37369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and developed Critical Thinking as a Process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Williams’ (2009) Critical Thinking model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drawn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conclusions based on exploring the two models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009449-2A9E-4EF8-8E46-BBD3D948E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4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66"/>
    </mc:Choice>
    <mc:Fallback>
      <p:transition spd="slow" advTm="59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3 Part 3c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D2DEF0-E961-4E32-8CD1-BF165E8AA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80"/>
    </mc:Choice>
    <mc:Fallback>
      <p:transition spd="slow" advTm="6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314451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3b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and develop Critical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Thinkin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g as a Process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explore Williams’ (2009) Critical Thinking model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draw conclusions based on exploring the two models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4EDB2F-BB4C-4A16-B3BE-057058491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21"/>
    </mc:Choice>
    <mc:Fallback>
      <p:transition spd="slow" advTm="5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Assessment Schedule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E18C1E-3F2C-4A75-A2EA-3311C610E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11348"/>
              </p:ext>
            </p:extLst>
          </p:nvPr>
        </p:nvGraphicFramePr>
        <p:xfrm>
          <a:off x="1800225" y="2505075"/>
          <a:ext cx="8359776" cy="329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888">
                  <a:extLst>
                    <a:ext uri="{9D8B030D-6E8A-4147-A177-3AD203B41FA5}">
                      <a16:colId xmlns:a16="http://schemas.microsoft.com/office/drawing/2014/main" val="500153575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1792824318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3404900902"/>
                    </a:ext>
                  </a:extLst>
                </a:gridCol>
              </a:tblGrid>
              <a:tr h="82391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Assessment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Week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Weighting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0581157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Draft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4865262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001856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Exam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79622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24E443-5AF6-40E1-983A-4440949C4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70"/>
    </mc:Choice>
    <mc:Fallback>
      <p:transition spd="slow" advTm="58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6859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model did we start exploring last week?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Why can using a model be helpful?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1BABB4-AD1F-47F1-9CD4-15563F37A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23"/>
    </mc:Choice>
    <mc:Fallback>
      <p:transition spd="slow" advTm="4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6859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model did we start exploring last week?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Cottrell’s (2017) model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Why can using a model be helpful?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It can provide a practical framework as a guide to help develop understanding.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E64696-E9C9-401D-BEC7-AF91851C7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8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88"/>
    </mc:Choice>
    <mc:Fallback>
      <p:transition spd="slow" advTm="9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Cottrell’s (2017) Model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first four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Identifying other people’s positions, arguments and conclusions.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Evaluating the evidence for alternative points of view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Weighing up opposing arguments and evidence fairly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Being able to read between the lines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seeing behind surfaces and identifying false or unfair assumptions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50D915-C19D-4807-8136-F68082BC1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54"/>
    </mc:Choice>
    <mc:Fallback>
      <p:transition spd="slow" advTm="16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638176"/>
            <a:ext cx="11137901" cy="1142999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781175"/>
            <a:ext cx="10515600" cy="4810125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Cottrell’s (2017) Model: Part Two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final five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Recognising techniques used to make certain positions more appealing than others such as false logic or persuasive devices.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Reflecting on issues in a structured way bringing logic and insight to bear.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Drawing conclusions about whether arguments are valid and justifiable based on good evidence and sensible assumptions.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Synthesising information: drawing together your judgements of the evidence synthesising these to form your own new position.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Presenting a point of view in a structured, clear, well-reasoned way that convinces others.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9DE4F8-135E-4CEF-82C8-242C7A895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90"/>
    </mc:Choice>
    <mc:Fallback>
      <p:transition spd="slow" advTm="19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Williams’ (2009) Model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THINKING*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*Developed as an adaptation of Bloom’s Taxonomy (1956)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revised (2001) version.</a:t>
            </a:r>
          </a:p>
        </p:txBody>
      </p:sp>
      <p:pic>
        <p:nvPicPr>
          <p:cNvPr id="4" name="Picture 3" descr="A close up of a building&#10;&#10;Description automatically generated">
            <a:extLst>
              <a:ext uri="{FF2B5EF4-FFF2-40B4-BE49-F238E27FC236}">
                <a16:creationId xmlns:a16="http://schemas.microsoft.com/office/drawing/2014/main" id="{304ED124-FE18-4280-A2F2-3565C0AEA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47" y="3058856"/>
            <a:ext cx="3781425" cy="28384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10D827-23CD-45E5-8EC4-D1555FC72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745"/>
    </mc:Choice>
    <mc:Fallback>
      <p:transition spd="slow" advTm="20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1"/>
            <a:ext cx="11137901" cy="7810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Williams’ (2009)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5" y="2124076"/>
            <a:ext cx="10842626" cy="3965576"/>
          </a:xfrm>
        </p:spPr>
        <p:txBody>
          <a:bodyPr/>
          <a:lstStyle/>
          <a:p>
            <a:endParaRPr lang="en-GB" u="sng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98ED22D9-4267-4BEF-A17B-665D9F00D0F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3" y="1776730"/>
            <a:ext cx="886333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AA859E-05F7-49B4-BAEC-8CABE2886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5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82"/>
    </mc:Choice>
    <mc:Fallback>
      <p:transition spd="slow" advTm="25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529</Words>
  <Application>Microsoft Office PowerPoint</Application>
  <PresentationFormat>Widescreen</PresentationFormat>
  <Paragraphs>77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3beek 1 Aims</vt:lpstr>
      <vt:lpstr>Assessment Schedule</vt:lpstr>
      <vt:lpstr>Critical Thinking as a Process1 Aims</vt:lpstr>
      <vt:lpstr>Critical Thinking as a Process1 Aims</vt:lpstr>
      <vt:lpstr>Critical Thinking As a Process</vt:lpstr>
      <vt:lpstr>Critical Thinking As a Process</vt:lpstr>
      <vt:lpstr>Critical Thinking As a Process</vt:lpstr>
      <vt:lpstr>Williams’ (2009) Model</vt:lpstr>
      <vt:lpstr>Conclusions</vt:lpstr>
      <vt:lpstr>Further Research on this topic…</vt:lpstr>
      <vt:lpstr>Further Research on this topic…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37</cp:revision>
  <dcterms:created xsi:type="dcterms:W3CDTF">2020-10-05T13:34:46Z</dcterms:created>
  <dcterms:modified xsi:type="dcterms:W3CDTF">2020-10-22T12:16:09Z</dcterms:modified>
</cp:coreProperties>
</file>