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0"/>
  </p:notesMasterIdLst>
  <p:sldIdLst>
    <p:sldId id="453" r:id="rId3"/>
    <p:sldId id="452" r:id="rId4"/>
    <p:sldId id="469" r:id="rId5"/>
    <p:sldId id="470" r:id="rId6"/>
    <p:sldId id="489" r:id="rId7"/>
    <p:sldId id="488" r:id="rId8"/>
    <p:sldId id="278" r:id="rId9"/>
    <p:sldId id="474" r:id="rId10"/>
    <p:sldId id="482" r:id="rId11"/>
    <p:sldId id="476" r:id="rId12"/>
    <p:sldId id="479" r:id="rId13"/>
    <p:sldId id="477" r:id="rId14"/>
    <p:sldId id="481" r:id="rId15"/>
    <p:sldId id="483" r:id="rId16"/>
    <p:sldId id="484" r:id="rId17"/>
    <p:sldId id="480" r:id="rId18"/>
    <p:sldId id="46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5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CE87C8-6F2B-4752-8F59-AC5B06A2EB9D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AAB5503-5C4A-4D48-83E8-7CFA8140C04E}">
      <dgm:prSet phldrT="[Text]"/>
      <dgm:spPr>
        <a:gradFill flip="none" rotWithShape="0">
          <a:gsLst>
            <a:gs pos="0">
              <a:srgbClr val="FF0000">
                <a:tint val="66000"/>
                <a:satMod val="160000"/>
              </a:srgbClr>
            </a:gs>
            <a:gs pos="50000">
              <a:srgbClr val="FF0000">
                <a:tint val="44500"/>
                <a:satMod val="160000"/>
              </a:srgbClr>
            </a:gs>
            <a:gs pos="100000">
              <a:srgbClr val="FF0000">
                <a:tint val="23500"/>
                <a:satMod val="160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en-GB" dirty="0"/>
            <a:t>Q___</a:t>
          </a:r>
        </a:p>
      </dgm:t>
    </dgm:pt>
    <dgm:pt modelId="{33CB2372-36F4-4912-894C-B57945E46928}" type="parTrans" cxnId="{BEE3F40F-76E9-4FE3-AEE4-0AB84A62EFC1}">
      <dgm:prSet/>
      <dgm:spPr/>
      <dgm:t>
        <a:bodyPr/>
        <a:lstStyle/>
        <a:p>
          <a:endParaRPr lang="en-GB"/>
        </a:p>
      </dgm:t>
    </dgm:pt>
    <dgm:pt modelId="{20605119-B2E5-4A87-B981-1E92DF4BC20F}" type="sibTrans" cxnId="{BEE3F40F-76E9-4FE3-AEE4-0AB84A62EFC1}">
      <dgm:prSet/>
      <dgm:spPr/>
      <dgm:t>
        <a:bodyPr/>
        <a:lstStyle/>
        <a:p>
          <a:endParaRPr lang="en-GB"/>
        </a:p>
      </dgm:t>
    </dgm:pt>
    <dgm:pt modelId="{5BD8CC6E-CC4C-4E4F-A35E-0BF0BD151E99}">
      <dgm:prSet phldrT="[Text]"/>
      <dgm:spPr>
        <a:gradFill flip="none" rotWithShape="0">
          <a:gsLst>
            <a:gs pos="0">
              <a:srgbClr val="FF0000">
                <a:tint val="66000"/>
                <a:satMod val="160000"/>
              </a:srgbClr>
            </a:gs>
            <a:gs pos="50000">
              <a:srgbClr val="FF0000">
                <a:tint val="44500"/>
                <a:satMod val="160000"/>
              </a:srgbClr>
            </a:gs>
            <a:gs pos="100000">
              <a:srgbClr val="FF0000">
                <a:tint val="23500"/>
                <a:satMod val="160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en-GB" dirty="0"/>
            <a:t>A___</a:t>
          </a:r>
        </a:p>
      </dgm:t>
    </dgm:pt>
    <dgm:pt modelId="{3D320B64-E78E-4C41-A80D-467E36058370}" type="parTrans" cxnId="{13535F29-98E9-4679-85E9-634E81E14B85}">
      <dgm:prSet/>
      <dgm:spPr/>
      <dgm:t>
        <a:bodyPr/>
        <a:lstStyle/>
        <a:p>
          <a:endParaRPr lang="en-GB"/>
        </a:p>
      </dgm:t>
    </dgm:pt>
    <dgm:pt modelId="{B578B979-149B-4568-B24B-E23C0EF92569}" type="sibTrans" cxnId="{13535F29-98E9-4679-85E9-634E81E14B85}">
      <dgm:prSet/>
      <dgm:spPr/>
      <dgm:t>
        <a:bodyPr/>
        <a:lstStyle/>
        <a:p>
          <a:endParaRPr lang="en-GB"/>
        </a:p>
      </dgm:t>
    </dgm:pt>
    <dgm:pt modelId="{5DD28A35-E396-4E4E-A3EE-FFC450E89269}">
      <dgm:prSet phldrT="[Text]"/>
      <dgm:spPr>
        <a:gradFill flip="none" rotWithShape="0">
          <a:gsLst>
            <a:gs pos="0">
              <a:srgbClr val="FF0000">
                <a:tint val="66000"/>
                <a:satMod val="160000"/>
              </a:srgbClr>
            </a:gs>
            <a:gs pos="50000">
              <a:srgbClr val="FF0000">
                <a:tint val="44500"/>
                <a:satMod val="160000"/>
              </a:srgbClr>
            </a:gs>
            <a:gs pos="100000">
              <a:srgbClr val="FF0000">
                <a:tint val="23500"/>
                <a:satMod val="160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en-GB" dirty="0"/>
            <a:t>R___</a:t>
          </a:r>
        </a:p>
      </dgm:t>
    </dgm:pt>
    <dgm:pt modelId="{118AB60A-B4E7-4DAA-8AB6-70D77E80FD2F}" type="parTrans" cxnId="{67E81F3D-E9A9-42FF-A2E5-978D2059913B}">
      <dgm:prSet/>
      <dgm:spPr/>
      <dgm:t>
        <a:bodyPr/>
        <a:lstStyle/>
        <a:p>
          <a:endParaRPr lang="en-GB"/>
        </a:p>
      </dgm:t>
    </dgm:pt>
    <dgm:pt modelId="{7CD56462-C635-4265-8CE1-0BEBD3AB437D}" type="sibTrans" cxnId="{67E81F3D-E9A9-42FF-A2E5-978D2059913B}">
      <dgm:prSet/>
      <dgm:spPr/>
      <dgm:t>
        <a:bodyPr/>
        <a:lstStyle/>
        <a:p>
          <a:endParaRPr lang="en-GB"/>
        </a:p>
      </dgm:t>
    </dgm:pt>
    <dgm:pt modelId="{BA32D412-28F9-4BC1-AED4-4FC82A4FBB67}">
      <dgm:prSet phldrT="[Text]"/>
      <dgm:spPr>
        <a:gradFill flip="none" rotWithShape="0">
          <a:gsLst>
            <a:gs pos="0">
              <a:srgbClr val="FF0000">
                <a:tint val="66000"/>
                <a:satMod val="160000"/>
              </a:srgbClr>
            </a:gs>
            <a:gs pos="50000">
              <a:srgbClr val="FF0000">
                <a:tint val="44500"/>
                <a:satMod val="160000"/>
              </a:srgbClr>
            </a:gs>
            <a:gs pos="100000">
              <a:srgbClr val="FF0000">
                <a:tint val="23500"/>
                <a:satMod val="160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en-GB" dirty="0"/>
            <a:t>P___</a:t>
          </a:r>
        </a:p>
      </dgm:t>
    </dgm:pt>
    <dgm:pt modelId="{C2A699B4-7792-4174-842B-40716A9610A5}" type="parTrans" cxnId="{687B079B-469E-491A-89B7-C1B13FAC992E}">
      <dgm:prSet/>
      <dgm:spPr/>
      <dgm:t>
        <a:bodyPr/>
        <a:lstStyle/>
        <a:p>
          <a:endParaRPr lang="en-GB"/>
        </a:p>
      </dgm:t>
    </dgm:pt>
    <dgm:pt modelId="{D37F78C1-84C3-4D6C-BBD7-33C8E3D1EBD2}" type="sibTrans" cxnId="{687B079B-469E-491A-89B7-C1B13FAC992E}">
      <dgm:prSet/>
      <dgm:spPr/>
      <dgm:t>
        <a:bodyPr/>
        <a:lstStyle/>
        <a:p>
          <a:endParaRPr lang="en-GB"/>
        </a:p>
      </dgm:t>
    </dgm:pt>
    <dgm:pt modelId="{B4A6BC4E-DE36-4E8A-9068-D32DB6343AAE}">
      <dgm:prSet phldrT="[Text]"/>
      <dgm:spPr>
        <a:gradFill flip="none" rotWithShape="0">
          <a:gsLst>
            <a:gs pos="0">
              <a:srgbClr val="FF0000">
                <a:tint val="66000"/>
                <a:satMod val="160000"/>
              </a:srgbClr>
            </a:gs>
            <a:gs pos="50000">
              <a:srgbClr val="FF0000">
                <a:tint val="44500"/>
                <a:satMod val="160000"/>
              </a:srgbClr>
            </a:gs>
            <a:gs pos="100000">
              <a:srgbClr val="FF0000">
                <a:tint val="23500"/>
                <a:satMod val="160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en-GB" dirty="0"/>
            <a:t>L___</a:t>
          </a:r>
        </a:p>
      </dgm:t>
    </dgm:pt>
    <dgm:pt modelId="{32B0AFA4-33CA-4B2A-BB80-86A6D5EB3E93}" type="parTrans" cxnId="{BC4BFAB0-FDB2-4A31-813F-6EF437E72F9A}">
      <dgm:prSet/>
      <dgm:spPr/>
      <dgm:t>
        <a:bodyPr/>
        <a:lstStyle/>
        <a:p>
          <a:endParaRPr lang="en-GB"/>
        </a:p>
      </dgm:t>
    </dgm:pt>
    <dgm:pt modelId="{544A1D5F-4182-46E7-A304-615BF08ECF4E}" type="sibTrans" cxnId="{BC4BFAB0-FDB2-4A31-813F-6EF437E72F9A}">
      <dgm:prSet/>
      <dgm:spPr/>
      <dgm:t>
        <a:bodyPr/>
        <a:lstStyle/>
        <a:p>
          <a:endParaRPr lang="en-GB"/>
        </a:p>
      </dgm:t>
    </dgm:pt>
    <dgm:pt modelId="{3839D142-2D76-4EEE-A905-087978D0348E}" type="pres">
      <dgm:prSet presAssocID="{DFCE87C8-6F2B-4752-8F59-AC5B06A2EB9D}" presName="diagram" presStyleCnt="0">
        <dgm:presLayoutVars>
          <dgm:dir/>
          <dgm:resizeHandles val="exact"/>
        </dgm:presLayoutVars>
      </dgm:prSet>
      <dgm:spPr/>
    </dgm:pt>
    <dgm:pt modelId="{4375B486-56EF-4879-AABC-E96C12E8541B}" type="pres">
      <dgm:prSet presAssocID="{CAAB5503-5C4A-4D48-83E8-7CFA8140C04E}" presName="node" presStyleLbl="node1" presStyleIdx="0" presStyleCnt="5">
        <dgm:presLayoutVars>
          <dgm:bulletEnabled val="1"/>
        </dgm:presLayoutVars>
      </dgm:prSet>
      <dgm:spPr/>
    </dgm:pt>
    <dgm:pt modelId="{7113F364-2AF4-4FCD-A9AE-36AFE5051F76}" type="pres">
      <dgm:prSet presAssocID="{20605119-B2E5-4A87-B981-1E92DF4BC20F}" presName="sibTrans" presStyleCnt="0"/>
      <dgm:spPr/>
    </dgm:pt>
    <dgm:pt modelId="{AC67B353-1F1A-4E7A-8368-7F80ECB0EC27}" type="pres">
      <dgm:prSet presAssocID="{5BD8CC6E-CC4C-4E4F-A35E-0BF0BD151E99}" presName="node" presStyleLbl="node1" presStyleIdx="1" presStyleCnt="5">
        <dgm:presLayoutVars>
          <dgm:bulletEnabled val="1"/>
        </dgm:presLayoutVars>
      </dgm:prSet>
      <dgm:spPr/>
    </dgm:pt>
    <dgm:pt modelId="{2CA09F55-873E-46F6-BE6B-A4488D31084C}" type="pres">
      <dgm:prSet presAssocID="{B578B979-149B-4568-B24B-E23C0EF92569}" presName="sibTrans" presStyleCnt="0"/>
      <dgm:spPr/>
    </dgm:pt>
    <dgm:pt modelId="{13F629C6-A294-478D-B75E-18E2960DAF38}" type="pres">
      <dgm:prSet presAssocID="{5DD28A35-E396-4E4E-A3EE-FFC450E89269}" presName="node" presStyleLbl="node1" presStyleIdx="2" presStyleCnt="5">
        <dgm:presLayoutVars>
          <dgm:bulletEnabled val="1"/>
        </dgm:presLayoutVars>
      </dgm:prSet>
      <dgm:spPr/>
    </dgm:pt>
    <dgm:pt modelId="{57F4C4D2-ADDD-4CA3-AEC4-E8573A6FFE63}" type="pres">
      <dgm:prSet presAssocID="{7CD56462-C635-4265-8CE1-0BEBD3AB437D}" presName="sibTrans" presStyleCnt="0"/>
      <dgm:spPr/>
    </dgm:pt>
    <dgm:pt modelId="{51C042FE-D75E-427C-97CE-BA4BA60E359B}" type="pres">
      <dgm:prSet presAssocID="{BA32D412-28F9-4BC1-AED4-4FC82A4FBB67}" presName="node" presStyleLbl="node1" presStyleIdx="3" presStyleCnt="5">
        <dgm:presLayoutVars>
          <dgm:bulletEnabled val="1"/>
        </dgm:presLayoutVars>
      </dgm:prSet>
      <dgm:spPr/>
    </dgm:pt>
    <dgm:pt modelId="{4AF83318-C76B-4459-8C36-8AEF64B2819F}" type="pres">
      <dgm:prSet presAssocID="{D37F78C1-84C3-4D6C-BBD7-33C8E3D1EBD2}" presName="sibTrans" presStyleCnt="0"/>
      <dgm:spPr/>
    </dgm:pt>
    <dgm:pt modelId="{872B6228-34B2-4DE7-B38D-A1DB0F9DE34E}" type="pres">
      <dgm:prSet presAssocID="{B4A6BC4E-DE36-4E8A-9068-D32DB6343AAE}" presName="node" presStyleLbl="node1" presStyleIdx="4" presStyleCnt="5">
        <dgm:presLayoutVars>
          <dgm:bulletEnabled val="1"/>
        </dgm:presLayoutVars>
      </dgm:prSet>
      <dgm:spPr/>
    </dgm:pt>
  </dgm:ptLst>
  <dgm:cxnLst>
    <dgm:cxn modelId="{BEE3F40F-76E9-4FE3-AEE4-0AB84A62EFC1}" srcId="{DFCE87C8-6F2B-4752-8F59-AC5B06A2EB9D}" destId="{CAAB5503-5C4A-4D48-83E8-7CFA8140C04E}" srcOrd="0" destOrd="0" parTransId="{33CB2372-36F4-4912-894C-B57945E46928}" sibTransId="{20605119-B2E5-4A87-B981-1E92DF4BC20F}"/>
    <dgm:cxn modelId="{89A58524-09D5-414D-8630-6979F82583BF}" type="presOf" srcId="{5BD8CC6E-CC4C-4E4F-A35E-0BF0BD151E99}" destId="{AC67B353-1F1A-4E7A-8368-7F80ECB0EC27}" srcOrd="0" destOrd="0" presId="urn:microsoft.com/office/officeart/2005/8/layout/default"/>
    <dgm:cxn modelId="{13535F29-98E9-4679-85E9-634E81E14B85}" srcId="{DFCE87C8-6F2B-4752-8F59-AC5B06A2EB9D}" destId="{5BD8CC6E-CC4C-4E4F-A35E-0BF0BD151E99}" srcOrd="1" destOrd="0" parTransId="{3D320B64-E78E-4C41-A80D-467E36058370}" sibTransId="{B578B979-149B-4568-B24B-E23C0EF92569}"/>
    <dgm:cxn modelId="{67E81F3D-E9A9-42FF-A2E5-978D2059913B}" srcId="{DFCE87C8-6F2B-4752-8F59-AC5B06A2EB9D}" destId="{5DD28A35-E396-4E4E-A3EE-FFC450E89269}" srcOrd="2" destOrd="0" parTransId="{118AB60A-B4E7-4DAA-8AB6-70D77E80FD2F}" sibTransId="{7CD56462-C635-4265-8CE1-0BEBD3AB437D}"/>
    <dgm:cxn modelId="{3B6B8342-3704-4346-B700-46C73A973CA6}" type="presOf" srcId="{BA32D412-28F9-4BC1-AED4-4FC82A4FBB67}" destId="{51C042FE-D75E-427C-97CE-BA4BA60E359B}" srcOrd="0" destOrd="0" presId="urn:microsoft.com/office/officeart/2005/8/layout/default"/>
    <dgm:cxn modelId="{0DF84969-6700-47DC-8872-D17C8EE6FBCF}" type="presOf" srcId="{DFCE87C8-6F2B-4752-8F59-AC5B06A2EB9D}" destId="{3839D142-2D76-4EEE-A905-087978D0348E}" srcOrd="0" destOrd="0" presId="urn:microsoft.com/office/officeart/2005/8/layout/default"/>
    <dgm:cxn modelId="{8732DA8B-3324-4B16-8B18-B0FBA41D6677}" type="presOf" srcId="{CAAB5503-5C4A-4D48-83E8-7CFA8140C04E}" destId="{4375B486-56EF-4879-AABC-E96C12E8541B}" srcOrd="0" destOrd="0" presId="urn:microsoft.com/office/officeart/2005/8/layout/default"/>
    <dgm:cxn modelId="{687B079B-469E-491A-89B7-C1B13FAC992E}" srcId="{DFCE87C8-6F2B-4752-8F59-AC5B06A2EB9D}" destId="{BA32D412-28F9-4BC1-AED4-4FC82A4FBB67}" srcOrd="3" destOrd="0" parTransId="{C2A699B4-7792-4174-842B-40716A9610A5}" sibTransId="{D37F78C1-84C3-4D6C-BBD7-33C8E3D1EBD2}"/>
    <dgm:cxn modelId="{57ED82A6-8F4C-4992-9D00-F0A0568D1F84}" type="presOf" srcId="{5DD28A35-E396-4E4E-A3EE-FFC450E89269}" destId="{13F629C6-A294-478D-B75E-18E2960DAF38}" srcOrd="0" destOrd="0" presId="urn:microsoft.com/office/officeart/2005/8/layout/default"/>
    <dgm:cxn modelId="{BC4BFAB0-FDB2-4A31-813F-6EF437E72F9A}" srcId="{DFCE87C8-6F2B-4752-8F59-AC5B06A2EB9D}" destId="{B4A6BC4E-DE36-4E8A-9068-D32DB6343AAE}" srcOrd="4" destOrd="0" parTransId="{32B0AFA4-33CA-4B2A-BB80-86A6D5EB3E93}" sibTransId="{544A1D5F-4182-46E7-A304-615BF08ECF4E}"/>
    <dgm:cxn modelId="{6F6E1FEC-AB83-40ED-8F70-B4DD98888659}" type="presOf" srcId="{B4A6BC4E-DE36-4E8A-9068-D32DB6343AAE}" destId="{872B6228-34B2-4DE7-B38D-A1DB0F9DE34E}" srcOrd="0" destOrd="0" presId="urn:microsoft.com/office/officeart/2005/8/layout/default"/>
    <dgm:cxn modelId="{C141DF90-0096-4332-B7C2-E59D50558086}" type="presParOf" srcId="{3839D142-2D76-4EEE-A905-087978D0348E}" destId="{4375B486-56EF-4879-AABC-E96C12E8541B}" srcOrd="0" destOrd="0" presId="urn:microsoft.com/office/officeart/2005/8/layout/default"/>
    <dgm:cxn modelId="{191C0AB5-9BA4-4B01-9B70-4E2B5FD4CBA7}" type="presParOf" srcId="{3839D142-2D76-4EEE-A905-087978D0348E}" destId="{7113F364-2AF4-4FCD-A9AE-36AFE5051F76}" srcOrd="1" destOrd="0" presId="urn:microsoft.com/office/officeart/2005/8/layout/default"/>
    <dgm:cxn modelId="{94FFD08B-BB0A-4B0D-9A90-A24333BB2F62}" type="presParOf" srcId="{3839D142-2D76-4EEE-A905-087978D0348E}" destId="{AC67B353-1F1A-4E7A-8368-7F80ECB0EC27}" srcOrd="2" destOrd="0" presId="urn:microsoft.com/office/officeart/2005/8/layout/default"/>
    <dgm:cxn modelId="{2646AF52-9CDC-49D1-B4D2-541B2CCA1E92}" type="presParOf" srcId="{3839D142-2D76-4EEE-A905-087978D0348E}" destId="{2CA09F55-873E-46F6-BE6B-A4488D31084C}" srcOrd="3" destOrd="0" presId="urn:microsoft.com/office/officeart/2005/8/layout/default"/>
    <dgm:cxn modelId="{91D13369-A815-462E-A3B2-A36B9A374F81}" type="presParOf" srcId="{3839D142-2D76-4EEE-A905-087978D0348E}" destId="{13F629C6-A294-478D-B75E-18E2960DAF38}" srcOrd="4" destOrd="0" presId="urn:microsoft.com/office/officeart/2005/8/layout/default"/>
    <dgm:cxn modelId="{285805D7-2A14-4647-847B-15A97982704E}" type="presParOf" srcId="{3839D142-2D76-4EEE-A905-087978D0348E}" destId="{57F4C4D2-ADDD-4CA3-AEC4-E8573A6FFE63}" srcOrd="5" destOrd="0" presId="urn:microsoft.com/office/officeart/2005/8/layout/default"/>
    <dgm:cxn modelId="{AB9A227D-A7E2-4694-A5B9-51523407079D}" type="presParOf" srcId="{3839D142-2D76-4EEE-A905-087978D0348E}" destId="{51C042FE-D75E-427C-97CE-BA4BA60E359B}" srcOrd="6" destOrd="0" presId="urn:microsoft.com/office/officeart/2005/8/layout/default"/>
    <dgm:cxn modelId="{D12765A5-4B85-4F9E-9B59-C41073A4696A}" type="presParOf" srcId="{3839D142-2D76-4EEE-A905-087978D0348E}" destId="{4AF83318-C76B-4459-8C36-8AEF64B2819F}" srcOrd="7" destOrd="0" presId="urn:microsoft.com/office/officeart/2005/8/layout/default"/>
    <dgm:cxn modelId="{09034FAE-C3EA-44AB-9477-521DF533C808}" type="presParOf" srcId="{3839D142-2D76-4EEE-A905-087978D0348E}" destId="{872B6228-34B2-4DE7-B38D-A1DB0F9DE34E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FCE87C8-6F2B-4752-8F59-AC5B06A2EB9D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AAB5503-5C4A-4D48-83E8-7CFA8140C04E}">
      <dgm:prSet phldrT="[Text]"/>
      <dgm:spPr>
        <a:solidFill>
          <a:srgbClr val="FF0000">
            <a:tint val="66000"/>
            <a:satMod val="160000"/>
          </a:srgbClr>
        </a:solidFill>
      </dgm:spPr>
      <dgm:t>
        <a:bodyPr/>
        <a:lstStyle/>
        <a:p>
          <a:r>
            <a:rPr lang="en-GB" dirty="0"/>
            <a:t>Questioning</a:t>
          </a:r>
        </a:p>
      </dgm:t>
    </dgm:pt>
    <dgm:pt modelId="{33CB2372-36F4-4912-894C-B57945E46928}" type="parTrans" cxnId="{BEE3F40F-76E9-4FE3-AEE4-0AB84A62EFC1}">
      <dgm:prSet/>
      <dgm:spPr/>
      <dgm:t>
        <a:bodyPr/>
        <a:lstStyle/>
        <a:p>
          <a:endParaRPr lang="en-GB"/>
        </a:p>
      </dgm:t>
    </dgm:pt>
    <dgm:pt modelId="{20605119-B2E5-4A87-B981-1E92DF4BC20F}" type="sibTrans" cxnId="{BEE3F40F-76E9-4FE3-AEE4-0AB84A62EFC1}">
      <dgm:prSet/>
      <dgm:spPr/>
      <dgm:t>
        <a:bodyPr/>
        <a:lstStyle/>
        <a:p>
          <a:endParaRPr lang="en-GB"/>
        </a:p>
      </dgm:t>
    </dgm:pt>
    <dgm:pt modelId="{5BD8CC6E-CC4C-4E4F-A35E-0BF0BD151E99}">
      <dgm:prSet phldrT="[Text]"/>
      <dgm:spPr>
        <a:solidFill>
          <a:srgbClr val="FF0000">
            <a:tint val="66000"/>
            <a:satMod val="160000"/>
          </a:srgbClr>
        </a:solidFill>
      </dgm:spPr>
      <dgm:t>
        <a:bodyPr/>
        <a:lstStyle/>
        <a:p>
          <a:r>
            <a:rPr lang="en-GB" dirty="0"/>
            <a:t>Analysis</a:t>
          </a:r>
        </a:p>
      </dgm:t>
    </dgm:pt>
    <dgm:pt modelId="{3D320B64-E78E-4C41-A80D-467E36058370}" type="parTrans" cxnId="{13535F29-98E9-4679-85E9-634E81E14B85}">
      <dgm:prSet/>
      <dgm:spPr/>
      <dgm:t>
        <a:bodyPr/>
        <a:lstStyle/>
        <a:p>
          <a:endParaRPr lang="en-GB"/>
        </a:p>
      </dgm:t>
    </dgm:pt>
    <dgm:pt modelId="{B578B979-149B-4568-B24B-E23C0EF92569}" type="sibTrans" cxnId="{13535F29-98E9-4679-85E9-634E81E14B85}">
      <dgm:prSet/>
      <dgm:spPr/>
      <dgm:t>
        <a:bodyPr/>
        <a:lstStyle/>
        <a:p>
          <a:endParaRPr lang="en-GB"/>
        </a:p>
      </dgm:t>
    </dgm:pt>
    <dgm:pt modelId="{5DD28A35-E396-4E4E-A3EE-FFC450E89269}">
      <dgm:prSet phldrT="[Text]"/>
      <dgm:spPr>
        <a:solidFill>
          <a:srgbClr val="FF0000">
            <a:tint val="66000"/>
            <a:satMod val="160000"/>
          </a:srgbClr>
        </a:solidFill>
      </dgm:spPr>
      <dgm:t>
        <a:bodyPr/>
        <a:lstStyle/>
        <a:p>
          <a:r>
            <a:rPr lang="en-GB" dirty="0"/>
            <a:t>Reason</a:t>
          </a:r>
        </a:p>
      </dgm:t>
    </dgm:pt>
    <dgm:pt modelId="{118AB60A-B4E7-4DAA-8AB6-70D77E80FD2F}" type="parTrans" cxnId="{67E81F3D-E9A9-42FF-A2E5-978D2059913B}">
      <dgm:prSet/>
      <dgm:spPr/>
      <dgm:t>
        <a:bodyPr/>
        <a:lstStyle/>
        <a:p>
          <a:endParaRPr lang="en-GB"/>
        </a:p>
      </dgm:t>
    </dgm:pt>
    <dgm:pt modelId="{7CD56462-C635-4265-8CE1-0BEBD3AB437D}" type="sibTrans" cxnId="{67E81F3D-E9A9-42FF-A2E5-978D2059913B}">
      <dgm:prSet/>
      <dgm:spPr/>
      <dgm:t>
        <a:bodyPr/>
        <a:lstStyle/>
        <a:p>
          <a:endParaRPr lang="en-GB"/>
        </a:p>
      </dgm:t>
    </dgm:pt>
    <dgm:pt modelId="{BA32D412-28F9-4BC1-AED4-4FC82A4FBB67}">
      <dgm:prSet phldrT="[Text]"/>
      <dgm:spPr>
        <a:solidFill>
          <a:srgbClr val="FF0000">
            <a:tint val="66000"/>
            <a:satMod val="160000"/>
          </a:srgbClr>
        </a:solidFill>
      </dgm:spPr>
      <dgm:t>
        <a:bodyPr/>
        <a:lstStyle/>
        <a:p>
          <a:r>
            <a:rPr lang="en-GB" dirty="0"/>
            <a:t>Perspectives</a:t>
          </a:r>
        </a:p>
      </dgm:t>
    </dgm:pt>
    <dgm:pt modelId="{C2A699B4-7792-4174-842B-40716A9610A5}" type="parTrans" cxnId="{687B079B-469E-491A-89B7-C1B13FAC992E}">
      <dgm:prSet/>
      <dgm:spPr/>
      <dgm:t>
        <a:bodyPr/>
        <a:lstStyle/>
        <a:p>
          <a:endParaRPr lang="en-GB"/>
        </a:p>
      </dgm:t>
    </dgm:pt>
    <dgm:pt modelId="{D37F78C1-84C3-4D6C-BBD7-33C8E3D1EBD2}" type="sibTrans" cxnId="{687B079B-469E-491A-89B7-C1B13FAC992E}">
      <dgm:prSet/>
      <dgm:spPr/>
      <dgm:t>
        <a:bodyPr/>
        <a:lstStyle/>
        <a:p>
          <a:endParaRPr lang="en-GB"/>
        </a:p>
      </dgm:t>
    </dgm:pt>
    <dgm:pt modelId="{B4A6BC4E-DE36-4E8A-9068-D32DB6343AAE}">
      <dgm:prSet phldrT="[Text]"/>
      <dgm:spPr>
        <a:solidFill>
          <a:srgbClr val="FF0000">
            <a:tint val="66000"/>
            <a:satMod val="160000"/>
          </a:srgbClr>
        </a:solidFill>
      </dgm:spPr>
      <dgm:t>
        <a:bodyPr/>
        <a:lstStyle/>
        <a:p>
          <a:r>
            <a:rPr lang="en-GB" dirty="0"/>
            <a:t>Logic</a:t>
          </a:r>
        </a:p>
      </dgm:t>
    </dgm:pt>
    <dgm:pt modelId="{32B0AFA4-33CA-4B2A-BB80-86A6D5EB3E93}" type="parTrans" cxnId="{BC4BFAB0-FDB2-4A31-813F-6EF437E72F9A}">
      <dgm:prSet/>
      <dgm:spPr/>
      <dgm:t>
        <a:bodyPr/>
        <a:lstStyle/>
        <a:p>
          <a:endParaRPr lang="en-GB"/>
        </a:p>
      </dgm:t>
    </dgm:pt>
    <dgm:pt modelId="{544A1D5F-4182-46E7-A304-615BF08ECF4E}" type="sibTrans" cxnId="{BC4BFAB0-FDB2-4A31-813F-6EF437E72F9A}">
      <dgm:prSet/>
      <dgm:spPr/>
      <dgm:t>
        <a:bodyPr/>
        <a:lstStyle/>
        <a:p>
          <a:endParaRPr lang="en-GB"/>
        </a:p>
      </dgm:t>
    </dgm:pt>
    <dgm:pt modelId="{3839D142-2D76-4EEE-A905-087978D0348E}" type="pres">
      <dgm:prSet presAssocID="{DFCE87C8-6F2B-4752-8F59-AC5B06A2EB9D}" presName="diagram" presStyleCnt="0">
        <dgm:presLayoutVars>
          <dgm:dir/>
          <dgm:resizeHandles val="exact"/>
        </dgm:presLayoutVars>
      </dgm:prSet>
      <dgm:spPr/>
    </dgm:pt>
    <dgm:pt modelId="{4375B486-56EF-4879-AABC-E96C12E8541B}" type="pres">
      <dgm:prSet presAssocID="{CAAB5503-5C4A-4D48-83E8-7CFA8140C04E}" presName="node" presStyleLbl="node1" presStyleIdx="0" presStyleCnt="5">
        <dgm:presLayoutVars>
          <dgm:bulletEnabled val="1"/>
        </dgm:presLayoutVars>
      </dgm:prSet>
      <dgm:spPr/>
    </dgm:pt>
    <dgm:pt modelId="{7113F364-2AF4-4FCD-A9AE-36AFE5051F76}" type="pres">
      <dgm:prSet presAssocID="{20605119-B2E5-4A87-B981-1E92DF4BC20F}" presName="sibTrans" presStyleCnt="0"/>
      <dgm:spPr/>
    </dgm:pt>
    <dgm:pt modelId="{AC67B353-1F1A-4E7A-8368-7F80ECB0EC27}" type="pres">
      <dgm:prSet presAssocID="{5BD8CC6E-CC4C-4E4F-A35E-0BF0BD151E99}" presName="node" presStyleLbl="node1" presStyleIdx="1" presStyleCnt="5">
        <dgm:presLayoutVars>
          <dgm:bulletEnabled val="1"/>
        </dgm:presLayoutVars>
      </dgm:prSet>
      <dgm:spPr/>
    </dgm:pt>
    <dgm:pt modelId="{2CA09F55-873E-46F6-BE6B-A4488D31084C}" type="pres">
      <dgm:prSet presAssocID="{B578B979-149B-4568-B24B-E23C0EF92569}" presName="sibTrans" presStyleCnt="0"/>
      <dgm:spPr/>
    </dgm:pt>
    <dgm:pt modelId="{13F629C6-A294-478D-B75E-18E2960DAF38}" type="pres">
      <dgm:prSet presAssocID="{5DD28A35-E396-4E4E-A3EE-FFC450E89269}" presName="node" presStyleLbl="node1" presStyleIdx="2" presStyleCnt="5">
        <dgm:presLayoutVars>
          <dgm:bulletEnabled val="1"/>
        </dgm:presLayoutVars>
      </dgm:prSet>
      <dgm:spPr/>
    </dgm:pt>
    <dgm:pt modelId="{57F4C4D2-ADDD-4CA3-AEC4-E8573A6FFE63}" type="pres">
      <dgm:prSet presAssocID="{7CD56462-C635-4265-8CE1-0BEBD3AB437D}" presName="sibTrans" presStyleCnt="0"/>
      <dgm:spPr/>
    </dgm:pt>
    <dgm:pt modelId="{51C042FE-D75E-427C-97CE-BA4BA60E359B}" type="pres">
      <dgm:prSet presAssocID="{BA32D412-28F9-4BC1-AED4-4FC82A4FBB67}" presName="node" presStyleLbl="node1" presStyleIdx="3" presStyleCnt="5">
        <dgm:presLayoutVars>
          <dgm:bulletEnabled val="1"/>
        </dgm:presLayoutVars>
      </dgm:prSet>
      <dgm:spPr/>
    </dgm:pt>
    <dgm:pt modelId="{4AF83318-C76B-4459-8C36-8AEF64B2819F}" type="pres">
      <dgm:prSet presAssocID="{D37F78C1-84C3-4D6C-BBD7-33C8E3D1EBD2}" presName="sibTrans" presStyleCnt="0"/>
      <dgm:spPr/>
    </dgm:pt>
    <dgm:pt modelId="{872B6228-34B2-4DE7-B38D-A1DB0F9DE34E}" type="pres">
      <dgm:prSet presAssocID="{B4A6BC4E-DE36-4E8A-9068-D32DB6343AAE}" presName="node" presStyleLbl="node1" presStyleIdx="4" presStyleCnt="5">
        <dgm:presLayoutVars>
          <dgm:bulletEnabled val="1"/>
        </dgm:presLayoutVars>
      </dgm:prSet>
      <dgm:spPr/>
    </dgm:pt>
  </dgm:ptLst>
  <dgm:cxnLst>
    <dgm:cxn modelId="{BEE3F40F-76E9-4FE3-AEE4-0AB84A62EFC1}" srcId="{DFCE87C8-6F2B-4752-8F59-AC5B06A2EB9D}" destId="{CAAB5503-5C4A-4D48-83E8-7CFA8140C04E}" srcOrd="0" destOrd="0" parTransId="{33CB2372-36F4-4912-894C-B57945E46928}" sibTransId="{20605119-B2E5-4A87-B981-1E92DF4BC20F}"/>
    <dgm:cxn modelId="{89A58524-09D5-414D-8630-6979F82583BF}" type="presOf" srcId="{5BD8CC6E-CC4C-4E4F-A35E-0BF0BD151E99}" destId="{AC67B353-1F1A-4E7A-8368-7F80ECB0EC27}" srcOrd="0" destOrd="0" presId="urn:microsoft.com/office/officeart/2005/8/layout/default"/>
    <dgm:cxn modelId="{13535F29-98E9-4679-85E9-634E81E14B85}" srcId="{DFCE87C8-6F2B-4752-8F59-AC5B06A2EB9D}" destId="{5BD8CC6E-CC4C-4E4F-A35E-0BF0BD151E99}" srcOrd="1" destOrd="0" parTransId="{3D320B64-E78E-4C41-A80D-467E36058370}" sibTransId="{B578B979-149B-4568-B24B-E23C0EF92569}"/>
    <dgm:cxn modelId="{67E81F3D-E9A9-42FF-A2E5-978D2059913B}" srcId="{DFCE87C8-6F2B-4752-8F59-AC5B06A2EB9D}" destId="{5DD28A35-E396-4E4E-A3EE-FFC450E89269}" srcOrd="2" destOrd="0" parTransId="{118AB60A-B4E7-4DAA-8AB6-70D77E80FD2F}" sibTransId="{7CD56462-C635-4265-8CE1-0BEBD3AB437D}"/>
    <dgm:cxn modelId="{3B6B8342-3704-4346-B700-46C73A973CA6}" type="presOf" srcId="{BA32D412-28F9-4BC1-AED4-4FC82A4FBB67}" destId="{51C042FE-D75E-427C-97CE-BA4BA60E359B}" srcOrd="0" destOrd="0" presId="urn:microsoft.com/office/officeart/2005/8/layout/default"/>
    <dgm:cxn modelId="{0DF84969-6700-47DC-8872-D17C8EE6FBCF}" type="presOf" srcId="{DFCE87C8-6F2B-4752-8F59-AC5B06A2EB9D}" destId="{3839D142-2D76-4EEE-A905-087978D0348E}" srcOrd="0" destOrd="0" presId="urn:microsoft.com/office/officeart/2005/8/layout/default"/>
    <dgm:cxn modelId="{8732DA8B-3324-4B16-8B18-B0FBA41D6677}" type="presOf" srcId="{CAAB5503-5C4A-4D48-83E8-7CFA8140C04E}" destId="{4375B486-56EF-4879-AABC-E96C12E8541B}" srcOrd="0" destOrd="0" presId="urn:microsoft.com/office/officeart/2005/8/layout/default"/>
    <dgm:cxn modelId="{687B079B-469E-491A-89B7-C1B13FAC992E}" srcId="{DFCE87C8-6F2B-4752-8F59-AC5B06A2EB9D}" destId="{BA32D412-28F9-4BC1-AED4-4FC82A4FBB67}" srcOrd="3" destOrd="0" parTransId="{C2A699B4-7792-4174-842B-40716A9610A5}" sibTransId="{D37F78C1-84C3-4D6C-BBD7-33C8E3D1EBD2}"/>
    <dgm:cxn modelId="{57ED82A6-8F4C-4992-9D00-F0A0568D1F84}" type="presOf" srcId="{5DD28A35-E396-4E4E-A3EE-FFC450E89269}" destId="{13F629C6-A294-478D-B75E-18E2960DAF38}" srcOrd="0" destOrd="0" presId="urn:microsoft.com/office/officeart/2005/8/layout/default"/>
    <dgm:cxn modelId="{BC4BFAB0-FDB2-4A31-813F-6EF437E72F9A}" srcId="{DFCE87C8-6F2B-4752-8F59-AC5B06A2EB9D}" destId="{B4A6BC4E-DE36-4E8A-9068-D32DB6343AAE}" srcOrd="4" destOrd="0" parTransId="{32B0AFA4-33CA-4B2A-BB80-86A6D5EB3E93}" sibTransId="{544A1D5F-4182-46E7-A304-615BF08ECF4E}"/>
    <dgm:cxn modelId="{6F6E1FEC-AB83-40ED-8F70-B4DD98888659}" type="presOf" srcId="{B4A6BC4E-DE36-4E8A-9068-D32DB6343AAE}" destId="{872B6228-34B2-4DE7-B38D-A1DB0F9DE34E}" srcOrd="0" destOrd="0" presId="urn:microsoft.com/office/officeart/2005/8/layout/default"/>
    <dgm:cxn modelId="{C141DF90-0096-4332-B7C2-E59D50558086}" type="presParOf" srcId="{3839D142-2D76-4EEE-A905-087978D0348E}" destId="{4375B486-56EF-4879-AABC-E96C12E8541B}" srcOrd="0" destOrd="0" presId="urn:microsoft.com/office/officeart/2005/8/layout/default"/>
    <dgm:cxn modelId="{191C0AB5-9BA4-4B01-9B70-4E2B5FD4CBA7}" type="presParOf" srcId="{3839D142-2D76-4EEE-A905-087978D0348E}" destId="{7113F364-2AF4-4FCD-A9AE-36AFE5051F76}" srcOrd="1" destOrd="0" presId="urn:microsoft.com/office/officeart/2005/8/layout/default"/>
    <dgm:cxn modelId="{94FFD08B-BB0A-4B0D-9A90-A24333BB2F62}" type="presParOf" srcId="{3839D142-2D76-4EEE-A905-087978D0348E}" destId="{AC67B353-1F1A-4E7A-8368-7F80ECB0EC27}" srcOrd="2" destOrd="0" presId="urn:microsoft.com/office/officeart/2005/8/layout/default"/>
    <dgm:cxn modelId="{2646AF52-9CDC-49D1-B4D2-541B2CCA1E92}" type="presParOf" srcId="{3839D142-2D76-4EEE-A905-087978D0348E}" destId="{2CA09F55-873E-46F6-BE6B-A4488D31084C}" srcOrd="3" destOrd="0" presId="urn:microsoft.com/office/officeart/2005/8/layout/default"/>
    <dgm:cxn modelId="{91D13369-A815-462E-A3B2-A36B9A374F81}" type="presParOf" srcId="{3839D142-2D76-4EEE-A905-087978D0348E}" destId="{13F629C6-A294-478D-B75E-18E2960DAF38}" srcOrd="4" destOrd="0" presId="urn:microsoft.com/office/officeart/2005/8/layout/default"/>
    <dgm:cxn modelId="{285805D7-2A14-4647-847B-15A97982704E}" type="presParOf" srcId="{3839D142-2D76-4EEE-A905-087978D0348E}" destId="{57F4C4D2-ADDD-4CA3-AEC4-E8573A6FFE63}" srcOrd="5" destOrd="0" presId="urn:microsoft.com/office/officeart/2005/8/layout/default"/>
    <dgm:cxn modelId="{AB9A227D-A7E2-4694-A5B9-51523407079D}" type="presParOf" srcId="{3839D142-2D76-4EEE-A905-087978D0348E}" destId="{51C042FE-D75E-427C-97CE-BA4BA60E359B}" srcOrd="6" destOrd="0" presId="urn:microsoft.com/office/officeart/2005/8/layout/default"/>
    <dgm:cxn modelId="{D12765A5-4B85-4F9E-9B59-C41073A4696A}" type="presParOf" srcId="{3839D142-2D76-4EEE-A905-087978D0348E}" destId="{4AF83318-C76B-4459-8C36-8AEF64B2819F}" srcOrd="7" destOrd="0" presId="urn:microsoft.com/office/officeart/2005/8/layout/default"/>
    <dgm:cxn modelId="{09034FAE-C3EA-44AB-9477-521DF533C808}" type="presParOf" srcId="{3839D142-2D76-4EEE-A905-087978D0348E}" destId="{872B6228-34B2-4DE7-B38D-A1DB0F9DE34E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224D87D-5CFE-483B-98B2-A0D9174F8840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C649512-8C42-45FD-93A1-266E3AE5EA2C}">
      <dgm:prSet phldrT="[Text]" custT="1"/>
      <dgm:spPr/>
      <dgm:t>
        <a:bodyPr/>
        <a:lstStyle/>
        <a:p>
          <a:r>
            <a:rPr lang="en-GB" sz="2400"/>
            <a:t>Look at the topic matter.</a:t>
          </a:r>
          <a:endParaRPr lang="en-GB" sz="2400" dirty="0"/>
        </a:p>
      </dgm:t>
    </dgm:pt>
    <dgm:pt modelId="{66EDFBB8-37FB-4590-952D-3EEF2195336A}" type="parTrans" cxnId="{B74C6FDD-926D-4429-BD00-B990C6F209CE}">
      <dgm:prSet/>
      <dgm:spPr/>
      <dgm:t>
        <a:bodyPr/>
        <a:lstStyle/>
        <a:p>
          <a:endParaRPr lang="en-GB"/>
        </a:p>
      </dgm:t>
    </dgm:pt>
    <dgm:pt modelId="{AABE06E6-BCB0-40F3-9260-86D6691551AB}" type="sibTrans" cxnId="{B74C6FDD-926D-4429-BD00-B990C6F209CE}">
      <dgm:prSet/>
      <dgm:spPr/>
      <dgm:t>
        <a:bodyPr/>
        <a:lstStyle/>
        <a:p>
          <a:endParaRPr lang="en-GB"/>
        </a:p>
      </dgm:t>
    </dgm:pt>
    <dgm:pt modelId="{972F94B2-2669-41A1-B335-A4E9DAB46E3F}">
      <dgm:prSet phldrT="[Text]" custT="1"/>
      <dgm:spPr/>
      <dgm:t>
        <a:bodyPr/>
        <a:lstStyle/>
        <a:p>
          <a:r>
            <a:rPr lang="en-GB" sz="2400"/>
            <a:t>Try</a:t>
          </a:r>
          <a:r>
            <a:rPr lang="en-GB" sz="2400" baseline="0"/>
            <a:t> to understand the basic background.</a:t>
          </a:r>
          <a:endParaRPr lang="en-GB" sz="2400" dirty="0"/>
        </a:p>
      </dgm:t>
    </dgm:pt>
    <dgm:pt modelId="{0701977B-2BB5-4811-9812-7AEBF0DDB4ED}" type="parTrans" cxnId="{5975CE7D-86B9-4783-AC4F-7A3971089816}">
      <dgm:prSet/>
      <dgm:spPr/>
      <dgm:t>
        <a:bodyPr/>
        <a:lstStyle/>
        <a:p>
          <a:endParaRPr lang="en-GB"/>
        </a:p>
      </dgm:t>
    </dgm:pt>
    <dgm:pt modelId="{F6192419-2364-475C-A89A-999AAC879BC5}" type="sibTrans" cxnId="{5975CE7D-86B9-4783-AC4F-7A3971089816}">
      <dgm:prSet/>
      <dgm:spPr/>
      <dgm:t>
        <a:bodyPr/>
        <a:lstStyle/>
        <a:p>
          <a:endParaRPr lang="en-GB"/>
        </a:p>
      </dgm:t>
    </dgm:pt>
    <dgm:pt modelId="{37220F9B-CBCA-450E-86E4-9CC5E45F859A}">
      <dgm:prSet phldrT="[Text]" custT="1"/>
      <dgm:spPr/>
      <dgm:t>
        <a:bodyPr/>
        <a:lstStyle/>
        <a:p>
          <a:r>
            <a:rPr lang="en-GB" sz="2400"/>
            <a:t>Think</a:t>
          </a:r>
          <a:r>
            <a:rPr lang="en-GB" sz="2400" baseline="0"/>
            <a:t> about the author’s angle.  Why have they said this?</a:t>
          </a:r>
          <a:endParaRPr lang="en-GB" sz="2400" dirty="0"/>
        </a:p>
      </dgm:t>
    </dgm:pt>
    <dgm:pt modelId="{FD5DE6A3-4E0E-4D61-903B-55E1F529BD74}" type="parTrans" cxnId="{D978A3C3-D196-47C8-A108-D9F8C635D1DA}">
      <dgm:prSet/>
      <dgm:spPr/>
      <dgm:t>
        <a:bodyPr/>
        <a:lstStyle/>
        <a:p>
          <a:endParaRPr lang="en-GB"/>
        </a:p>
      </dgm:t>
    </dgm:pt>
    <dgm:pt modelId="{440911A2-2371-44F3-9F71-0E4A5863A200}" type="sibTrans" cxnId="{D978A3C3-D196-47C8-A108-D9F8C635D1DA}">
      <dgm:prSet/>
      <dgm:spPr/>
      <dgm:t>
        <a:bodyPr/>
        <a:lstStyle/>
        <a:p>
          <a:endParaRPr lang="en-GB"/>
        </a:p>
      </dgm:t>
    </dgm:pt>
    <dgm:pt modelId="{AD77964E-6751-40E2-83CF-C5D9B0B14134}">
      <dgm:prSet phldrT="[Text]" custT="1"/>
      <dgm:spPr/>
      <dgm:t>
        <a:bodyPr/>
        <a:lstStyle/>
        <a:p>
          <a:r>
            <a:rPr lang="en-GB" sz="2400"/>
            <a:t>Question if the author is right or wrong.</a:t>
          </a:r>
          <a:endParaRPr lang="en-GB" sz="2400" dirty="0"/>
        </a:p>
      </dgm:t>
    </dgm:pt>
    <dgm:pt modelId="{8FB57767-C795-4D39-ABEB-23899EA4CBFD}" type="parTrans" cxnId="{EADF82B6-6458-4CB2-A5A2-DB75EC0BF6CA}">
      <dgm:prSet/>
      <dgm:spPr/>
      <dgm:t>
        <a:bodyPr/>
        <a:lstStyle/>
        <a:p>
          <a:endParaRPr lang="en-GB"/>
        </a:p>
      </dgm:t>
    </dgm:pt>
    <dgm:pt modelId="{2F08C09C-9A9E-415A-94C9-1A6F511C73CC}" type="sibTrans" cxnId="{EADF82B6-6458-4CB2-A5A2-DB75EC0BF6CA}">
      <dgm:prSet/>
      <dgm:spPr/>
      <dgm:t>
        <a:bodyPr/>
        <a:lstStyle/>
        <a:p>
          <a:endParaRPr lang="en-GB"/>
        </a:p>
      </dgm:t>
    </dgm:pt>
    <dgm:pt modelId="{3F6EAA3A-B3E5-4F57-AA61-D8D3A2AC74CB}">
      <dgm:prSet phldrT="[Text]" custT="1"/>
      <dgm:spPr/>
      <dgm:t>
        <a:bodyPr/>
        <a:lstStyle/>
        <a:p>
          <a:r>
            <a:rPr lang="en-GB" sz="2400"/>
            <a:t>What is the author attempting to make us question?</a:t>
          </a:r>
          <a:endParaRPr lang="en-GB" sz="2400" dirty="0"/>
        </a:p>
      </dgm:t>
    </dgm:pt>
    <dgm:pt modelId="{E082F958-47C0-495D-9EB0-8CD951974484}" type="sibTrans" cxnId="{0DE460E3-B7F8-4A4F-96AF-FC027321F8E6}">
      <dgm:prSet/>
      <dgm:spPr/>
      <dgm:t>
        <a:bodyPr/>
        <a:lstStyle/>
        <a:p>
          <a:endParaRPr lang="en-GB"/>
        </a:p>
      </dgm:t>
    </dgm:pt>
    <dgm:pt modelId="{E6B26D5B-1346-4176-9E12-3DB005A3E5CF}" type="parTrans" cxnId="{0DE460E3-B7F8-4A4F-96AF-FC027321F8E6}">
      <dgm:prSet/>
      <dgm:spPr/>
      <dgm:t>
        <a:bodyPr/>
        <a:lstStyle/>
        <a:p>
          <a:endParaRPr lang="en-GB"/>
        </a:p>
      </dgm:t>
    </dgm:pt>
    <dgm:pt modelId="{83F44214-9C51-4D79-BCFF-F5BDA1390B6E}" type="pres">
      <dgm:prSet presAssocID="{F224D87D-5CFE-483B-98B2-A0D9174F8840}" presName="diagram" presStyleCnt="0">
        <dgm:presLayoutVars>
          <dgm:dir/>
          <dgm:resizeHandles val="exact"/>
        </dgm:presLayoutVars>
      </dgm:prSet>
      <dgm:spPr/>
    </dgm:pt>
    <dgm:pt modelId="{A5B2FFEC-2D67-4F7F-8FC7-8854B89B1EFF}" type="pres">
      <dgm:prSet presAssocID="{CC649512-8C42-45FD-93A1-266E3AE5EA2C}" presName="node" presStyleLbl="node1" presStyleIdx="0" presStyleCnt="5">
        <dgm:presLayoutVars>
          <dgm:bulletEnabled val="1"/>
        </dgm:presLayoutVars>
      </dgm:prSet>
      <dgm:spPr/>
    </dgm:pt>
    <dgm:pt modelId="{BC654BCF-BDEE-4B98-BECE-7B331A7FEAD7}" type="pres">
      <dgm:prSet presAssocID="{AABE06E6-BCB0-40F3-9260-86D6691551AB}" presName="sibTrans" presStyleLbl="sibTrans2D1" presStyleIdx="0" presStyleCnt="4"/>
      <dgm:spPr/>
    </dgm:pt>
    <dgm:pt modelId="{F4C1294F-9288-49B8-A233-4986604E099A}" type="pres">
      <dgm:prSet presAssocID="{AABE06E6-BCB0-40F3-9260-86D6691551AB}" presName="connectorText" presStyleLbl="sibTrans2D1" presStyleIdx="0" presStyleCnt="4"/>
      <dgm:spPr/>
    </dgm:pt>
    <dgm:pt modelId="{C177F10D-E142-4DAC-9B41-289CEA99EB46}" type="pres">
      <dgm:prSet presAssocID="{972F94B2-2669-41A1-B335-A4E9DAB46E3F}" presName="node" presStyleLbl="node1" presStyleIdx="1" presStyleCnt="5">
        <dgm:presLayoutVars>
          <dgm:bulletEnabled val="1"/>
        </dgm:presLayoutVars>
      </dgm:prSet>
      <dgm:spPr/>
    </dgm:pt>
    <dgm:pt modelId="{2DAE74C2-D5B9-44FF-94E2-464DB0810EEB}" type="pres">
      <dgm:prSet presAssocID="{F6192419-2364-475C-A89A-999AAC879BC5}" presName="sibTrans" presStyleLbl="sibTrans2D1" presStyleIdx="1" presStyleCnt="4"/>
      <dgm:spPr/>
    </dgm:pt>
    <dgm:pt modelId="{63C60E5E-8C4F-4AF2-8032-44569709543F}" type="pres">
      <dgm:prSet presAssocID="{F6192419-2364-475C-A89A-999AAC879BC5}" presName="connectorText" presStyleLbl="sibTrans2D1" presStyleIdx="1" presStyleCnt="4"/>
      <dgm:spPr/>
    </dgm:pt>
    <dgm:pt modelId="{41DD4E9F-78BA-4675-A033-EF24D2681562}" type="pres">
      <dgm:prSet presAssocID="{37220F9B-CBCA-450E-86E4-9CC5E45F859A}" presName="node" presStyleLbl="node1" presStyleIdx="2" presStyleCnt="5">
        <dgm:presLayoutVars>
          <dgm:bulletEnabled val="1"/>
        </dgm:presLayoutVars>
      </dgm:prSet>
      <dgm:spPr/>
    </dgm:pt>
    <dgm:pt modelId="{A5A4E5E5-538D-46EB-AADA-2C954734C94B}" type="pres">
      <dgm:prSet presAssocID="{440911A2-2371-44F3-9F71-0E4A5863A200}" presName="sibTrans" presStyleLbl="sibTrans2D1" presStyleIdx="2" presStyleCnt="4"/>
      <dgm:spPr/>
    </dgm:pt>
    <dgm:pt modelId="{93D91AA5-D714-465C-8817-C08089799CA0}" type="pres">
      <dgm:prSet presAssocID="{440911A2-2371-44F3-9F71-0E4A5863A200}" presName="connectorText" presStyleLbl="sibTrans2D1" presStyleIdx="2" presStyleCnt="4"/>
      <dgm:spPr/>
    </dgm:pt>
    <dgm:pt modelId="{86CF01F3-4653-421D-B901-C812776C4541}" type="pres">
      <dgm:prSet presAssocID="{3F6EAA3A-B3E5-4F57-AA61-D8D3A2AC74CB}" presName="node" presStyleLbl="node1" presStyleIdx="3" presStyleCnt="5" custScaleX="111454" custScaleY="106012" custLinFactNeighborX="335">
        <dgm:presLayoutVars>
          <dgm:bulletEnabled val="1"/>
        </dgm:presLayoutVars>
      </dgm:prSet>
      <dgm:spPr/>
    </dgm:pt>
    <dgm:pt modelId="{F7B152E3-88E0-4E97-8DE9-15B1F8F8F07B}" type="pres">
      <dgm:prSet presAssocID="{E082F958-47C0-495D-9EB0-8CD951974484}" presName="sibTrans" presStyleLbl="sibTrans2D1" presStyleIdx="3" presStyleCnt="4"/>
      <dgm:spPr/>
    </dgm:pt>
    <dgm:pt modelId="{BA4F12E5-8C72-4767-8B0D-4ED2482F366A}" type="pres">
      <dgm:prSet presAssocID="{E082F958-47C0-495D-9EB0-8CD951974484}" presName="connectorText" presStyleLbl="sibTrans2D1" presStyleIdx="3" presStyleCnt="4"/>
      <dgm:spPr/>
    </dgm:pt>
    <dgm:pt modelId="{8E43A41D-5399-4FF3-974A-A6A51B5635C0}" type="pres">
      <dgm:prSet presAssocID="{AD77964E-6751-40E2-83CF-C5D9B0B14134}" presName="node" presStyleLbl="node1" presStyleIdx="4" presStyleCnt="5" custScaleX="116727" custScaleY="116406">
        <dgm:presLayoutVars>
          <dgm:bulletEnabled val="1"/>
        </dgm:presLayoutVars>
      </dgm:prSet>
      <dgm:spPr/>
    </dgm:pt>
  </dgm:ptLst>
  <dgm:cxnLst>
    <dgm:cxn modelId="{17FB7D0C-36AC-46DD-9A4C-B93908711863}" type="presOf" srcId="{E082F958-47C0-495D-9EB0-8CD951974484}" destId="{F7B152E3-88E0-4E97-8DE9-15B1F8F8F07B}" srcOrd="0" destOrd="0" presId="urn:microsoft.com/office/officeart/2005/8/layout/process5"/>
    <dgm:cxn modelId="{ACDE262E-D1DE-4A5D-8B42-D0E8D33E8B83}" type="presOf" srcId="{F224D87D-5CFE-483B-98B2-A0D9174F8840}" destId="{83F44214-9C51-4D79-BCFF-F5BDA1390B6E}" srcOrd="0" destOrd="0" presId="urn:microsoft.com/office/officeart/2005/8/layout/process5"/>
    <dgm:cxn modelId="{CC76F930-6F62-4958-9ACB-D703F34B5805}" type="presOf" srcId="{AD77964E-6751-40E2-83CF-C5D9B0B14134}" destId="{8E43A41D-5399-4FF3-974A-A6A51B5635C0}" srcOrd="0" destOrd="0" presId="urn:microsoft.com/office/officeart/2005/8/layout/process5"/>
    <dgm:cxn modelId="{B4BC107A-8857-444D-8478-C3769F15854B}" type="presOf" srcId="{CC649512-8C42-45FD-93A1-266E3AE5EA2C}" destId="{A5B2FFEC-2D67-4F7F-8FC7-8854B89B1EFF}" srcOrd="0" destOrd="0" presId="urn:microsoft.com/office/officeart/2005/8/layout/process5"/>
    <dgm:cxn modelId="{5975CE7D-86B9-4783-AC4F-7A3971089816}" srcId="{F224D87D-5CFE-483B-98B2-A0D9174F8840}" destId="{972F94B2-2669-41A1-B335-A4E9DAB46E3F}" srcOrd="1" destOrd="0" parTransId="{0701977B-2BB5-4811-9812-7AEBF0DDB4ED}" sibTransId="{F6192419-2364-475C-A89A-999AAC879BC5}"/>
    <dgm:cxn modelId="{23DF1980-F01E-4721-ABB3-BBD5C7214EE4}" type="presOf" srcId="{AABE06E6-BCB0-40F3-9260-86D6691551AB}" destId="{BC654BCF-BDEE-4B98-BECE-7B331A7FEAD7}" srcOrd="0" destOrd="0" presId="urn:microsoft.com/office/officeart/2005/8/layout/process5"/>
    <dgm:cxn modelId="{E38CCB83-FA76-485B-8CC4-AE3EC29E9326}" type="presOf" srcId="{972F94B2-2669-41A1-B335-A4E9DAB46E3F}" destId="{C177F10D-E142-4DAC-9B41-289CEA99EB46}" srcOrd="0" destOrd="0" presId="urn:microsoft.com/office/officeart/2005/8/layout/process5"/>
    <dgm:cxn modelId="{140711AB-F290-4BF2-BE79-748EF8D777FA}" type="presOf" srcId="{AABE06E6-BCB0-40F3-9260-86D6691551AB}" destId="{F4C1294F-9288-49B8-A233-4986604E099A}" srcOrd="1" destOrd="0" presId="urn:microsoft.com/office/officeart/2005/8/layout/process5"/>
    <dgm:cxn modelId="{8D4E33B2-0CD9-4C6F-953E-78EA42DDAAEC}" type="presOf" srcId="{440911A2-2371-44F3-9F71-0E4A5863A200}" destId="{A5A4E5E5-538D-46EB-AADA-2C954734C94B}" srcOrd="0" destOrd="0" presId="urn:microsoft.com/office/officeart/2005/8/layout/process5"/>
    <dgm:cxn modelId="{F33A88B2-368D-4D9E-A7AD-BBA21C367BCB}" type="presOf" srcId="{37220F9B-CBCA-450E-86E4-9CC5E45F859A}" destId="{41DD4E9F-78BA-4675-A033-EF24D2681562}" srcOrd="0" destOrd="0" presId="urn:microsoft.com/office/officeart/2005/8/layout/process5"/>
    <dgm:cxn modelId="{8663A8B2-8D59-4CDD-A50E-481F58E3AADD}" type="presOf" srcId="{F6192419-2364-475C-A89A-999AAC879BC5}" destId="{2DAE74C2-D5B9-44FF-94E2-464DB0810EEB}" srcOrd="0" destOrd="0" presId="urn:microsoft.com/office/officeart/2005/8/layout/process5"/>
    <dgm:cxn modelId="{EADF82B6-6458-4CB2-A5A2-DB75EC0BF6CA}" srcId="{F224D87D-5CFE-483B-98B2-A0D9174F8840}" destId="{AD77964E-6751-40E2-83CF-C5D9B0B14134}" srcOrd="4" destOrd="0" parTransId="{8FB57767-C795-4D39-ABEB-23899EA4CBFD}" sibTransId="{2F08C09C-9A9E-415A-94C9-1A6F511C73CC}"/>
    <dgm:cxn modelId="{589DBFB7-8FD0-4073-95D4-AB7278153571}" type="presOf" srcId="{3F6EAA3A-B3E5-4F57-AA61-D8D3A2AC74CB}" destId="{86CF01F3-4653-421D-B901-C812776C4541}" srcOrd="0" destOrd="0" presId="urn:microsoft.com/office/officeart/2005/8/layout/process5"/>
    <dgm:cxn modelId="{6CAB49BF-4676-45E6-A667-6C4EBF9A4ECD}" type="presOf" srcId="{440911A2-2371-44F3-9F71-0E4A5863A200}" destId="{93D91AA5-D714-465C-8817-C08089799CA0}" srcOrd="1" destOrd="0" presId="urn:microsoft.com/office/officeart/2005/8/layout/process5"/>
    <dgm:cxn modelId="{D978A3C3-D196-47C8-A108-D9F8C635D1DA}" srcId="{F224D87D-5CFE-483B-98B2-A0D9174F8840}" destId="{37220F9B-CBCA-450E-86E4-9CC5E45F859A}" srcOrd="2" destOrd="0" parTransId="{FD5DE6A3-4E0E-4D61-903B-55E1F529BD74}" sibTransId="{440911A2-2371-44F3-9F71-0E4A5863A200}"/>
    <dgm:cxn modelId="{5DB88BC8-15D3-43F6-B94C-D6CF4C82C567}" type="presOf" srcId="{E082F958-47C0-495D-9EB0-8CD951974484}" destId="{BA4F12E5-8C72-4767-8B0D-4ED2482F366A}" srcOrd="1" destOrd="0" presId="urn:microsoft.com/office/officeart/2005/8/layout/process5"/>
    <dgm:cxn modelId="{6E6ABCD6-46C1-44E0-9B59-BAC24570831C}" type="presOf" srcId="{F6192419-2364-475C-A89A-999AAC879BC5}" destId="{63C60E5E-8C4F-4AF2-8032-44569709543F}" srcOrd="1" destOrd="0" presId="urn:microsoft.com/office/officeart/2005/8/layout/process5"/>
    <dgm:cxn modelId="{B74C6FDD-926D-4429-BD00-B990C6F209CE}" srcId="{F224D87D-5CFE-483B-98B2-A0D9174F8840}" destId="{CC649512-8C42-45FD-93A1-266E3AE5EA2C}" srcOrd="0" destOrd="0" parTransId="{66EDFBB8-37FB-4590-952D-3EEF2195336A}" sibTransId="{AABE06E6-BCB0-40F3-9260-86D6691551AB}"/>
    <dgm:cxn modelId="{0DE460E3-B7F8-4A4F-96AF-FC027321F8E6}" srcId="{F224D87D-5CFE-483B-98B2-A0D9174F8840}" destId="{3F6EAA3A-B3E5-4F57-AA61-D8D3A2AC74CB}" srcOrd="3" destOrd="0" parTransId="{E6B26D5B-1346-4176-9E12-3DB005A3E5CF}" sibTransId="{E082F958-47C0-495D-9EB0-8CD951974484}"/>
    <dgm:cxn modelId="{D42C0FCE-D9FA-446C-9027-E5D540138B0F}" type="presParOf" srcId="{83F44214-9C51-4D79-BCFF-F5BDA1390B6E}" destId="{A5B2FFEC-2D67-4F7F-8FC7-8854B89B1EFF}" srcOrd="0" destOrd="0" presId="urn:microsoft.com/office/officeart/2005/8/layout/process5"/>
    <dgm:cxn modelId="{E0A05B02-876F-416C-95C3-11BB9FEE630A}" type="presParOf" srcId="{83F44214-9C51-4D79-BCFF-F5BDA1390B6E}" destId="{BC654BCF-BDEE-4B98-BECE-7B331A7FEAD7}" srcOrd="1" destOrd="0" presId="urn:microsoft.com/office/officeart/2005/8/layout/process5"/>
    <dgm:cxn modelId="{52DAC6A4-0BB2-406D-9E78-9A1368DA84DC}" type="presParOf" srcId="{BC654BCF-BDEE-4B98-BECE-7B331A7FEAD7}" destId="{F4C1294F-9288-49B8-A233-4986604E099A}" srcOrd="0" destOrd="0" presId="urn:microsoft.com/office/officeart/2005/8/layout/process5"/>
    <dgm:cxn modelId="{8001475E-ABEE-4D60-82C3-11B11849E963}" type="presParOf" srcId="{83F44214-9C51-4D79-BCFF-F5BDA1390B6E}" destId="{C177F10D-E142-4DAC-9B41-289CEA99EB46}" srcOrd="2" destOrd="0" presId="urn:microsoft.com/office/officeart/2005/8/layout/process5"/>
    <dgm:cxn modelId="{6A4A2313-C77F-409D-9E86-DEDAA372A140}" type="presParOf" srcId="{83F44214-9C51-4D79-BCFF-F5BDA1390B6E}" destId="{2DAE74C2-D5B9-44FF-94E2-464DB0810EEB}" srcOrd="3" destOrd="0" presId="urn:microsoft.com/office/officeart/2005/8/layout/process5"/>
    <dgm:cxn modelId="{0BACCD48-9D57-42E0-B402-EACF514DEAA1}" type="presParOf" srcId="{2DAE74C2-D5B9-44FF-94E2-464DB0810EEB}" destId="{63C60E5E-8C4F-4AF2-8032-44569709543F}" srcOrd="0" destOrd="0" presId="urn:microsoft.com/office/officeart/2005/8/layout/process5"/>
    <dgm:cxn modelId="{783414D0-DA56-42DD-95F4-B07704B00038}" type="presParOf" srcId="{83F44214-9C51-4D79-BCFF-F5BDA1390B6E}" destId="{41DD4E9F-78BA-4675-A033-EF24D2681562}" srcOrd="4" destOrd="0" presId="urn:microsoft.com/office/officeart/2005/8/layout/process5"/>
    <dgm:cxn modelId="{506F92D1-1FB4-40F3-9F42-C5FE9667DADA}" type="presParOf" srcId="{83F44214-9C51-4D79-BCFF-F5BDA1390B6E}" destId="{A5A4E5E5-538D-46EB-AADA-2C954734C94B}" srcOrd="5" destOrd="0" presId="urn:microsoft.com/office/officeart/2005/8/layout/process5"/>
    <dgm:cxn modelId="{5F00E1DD-356D-4A29-8F28-8363061D722E}" type="presParOf" srcId="{A5A4E5E5-538D-46EB-AADA-2C954734C94B}" destId="{93D91AA5-D714-465C-8817-C08089799CA0}" srcOrd="0" destOrd="0" presId="urn:microsoft.com/office/officeart/2005/8/layout/process5"/>
    <dgm:cxn modelId="{7AE5CA8F-C440-4448-9A4C-DEA1F1EAE513}" type="presParOf" srcId="{83F44214-9C51-4D79-BCFF-F5BDA1390B6E}" destId="{86CF01F3-4653-421D-B901-C812776C4541}" srcOrd="6" destOrd="0" presId="urn:microsoft.com/office/officeart/2005/8/layout/process5"/>
    <dgm:cxn modelId="{2E6C3AE5-3646-4150-AD6A-1E72D3E73BBA}" type="presParOf" srcId="{83F44214-9C51-4D79-BCFF-F5BDA1390B6E}" destId="{F7B152E3-88E0-4E97-8DE9-15B1F8F8F07B}" srcOrd="7" destOrd="0" presId="urn:microsoft.com/office/officeart/2005/8/layout/process5"/>
    <dgm:cxn modelId="{95D2FCD8-88D9-4240-8B80-44A6D1CB83A3}" type="presParOf" srcId="{F7B152E3-88E0-4E97-8DE9-15B1F8F8F07B}" destId="{BA4F12E5-8C72-4767-8B0D-4ED2482F366A}" srcOrd="0" destOrd="0" presId="urn:microsoft.com/office/officeart/2005/8/layout/process5"/>
    <dgm:cxn modelId="{977007B3-CE8C-4374-A891-DC2600291F75}" type="presParOf" srcId="{83F44214-9C51-4D79-BCFF-F5BDA1390B6E}" destId="{8E43A41D-5399-4FF3-974A-A6A51B5635C0}" srcOrd="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709D303-1B44-42DD-9BDE-8C850FB19B47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DD61C32-C995-4E4B-938A-CE653E167CAB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0" i="0" baseline="0"/>
            <a:t>Why focus on the argument?  </a:t>
          </a:r>
          <a:endParaRPr lang="en-US"/>
        </a:p>
      </dgm:t>
    </dgm:pt>
    <dgm:pt modelId="{24F379D1-18C0-4ECE-B079-FF000643900D}" type="parTrans" cxnId="{8E634316-F1C2-499D-B0C8-F12AE2F6AAAB}">
      <dgm:prSet/>
      <dgm:spPr/>
      <dgm:t>
        <a:bodyPr/>
        <a:lstStyle/>
        <a:p>
          <a:endParaRPr lang="en-US"/>
        </a:p>
      </dgm:t>
    </dgm:pt>
    <dgm:pt modelId="{A3CE0F34-ADDF-414B-9419-CD9A9DCD49BB}" type="sibTrans" cxnId="{8E634316-F1C2-499D-B0C8-F12AE2F6AAAB}">
      <dgm:prSet/>
      <dgm:spPr/>
      <dgm:t>
        <a:bodyPr/>
        <a:lstStyle/>
        <a:p>
          <a:endParaRPr lang="en-US"/>
        </a:p>
      </dgm:t>
    </dgm:pt>
    <dgm:pt modelId="{91BBAD2B-4AFE-42FA-95F0-6A05F0A4F9E9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0" i="0" baseline="0"/>
            <a:t>Why is this important to critical thinking?</a:t>
          </a:r>
          <a:endParaRPr lang="en-US"/>
        </a:p>
      </dgm:t>
    </dgm:pt>
    <dgm:pt modelId="{CDF7CEAD-364C-449B-855A-E65916EAA984}" type="parTrans" cxnId="{A9FCE607-D572-48F3-ACC6-3B82873A42F3}">
      <dgm:prSet/>
      <dgm:spPr/>
      <dgm:t>
        <a:bodyPr/>
        <a:lstStyle/>
        <a:p>
          <a:endParaRPr lang="en-US"/>
        </a:p>
      </dgm:t>
    </dgm:pt>
    <dgm:pt modelId="{A99EF1C8-9746-41FC-BCAE-36BBD1AC0A2A}" type="sibTrans" cxnId="{A9FCE607-D572-48F3-ACC6-3B82873A42F3}">
      <dgm:prSet/>
      <dgm:spPr/>
      <dgm:t>
        <a:bodyPr/>
        <a:lstStyle/>
        <a:p>
          <a:endParaRPr lang="en-US"/>
        </a:p>
      </dgm:t>
    </dgm:pt>
    <dgm:pt modelId="{34CEADA8-01D8-4973-9A15-2B027A4B7A4D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0" i="0" baseline="0"/>
            <a:t>Where can it usually be found?</a:t>
          </a:r>
          <a:endParaRPr lang="en-US"/>
        </a:p>
      </dgm:t>
    </dgm:pt>
    <dgm:pt modelId="{E0969214-772E-4072-B68B-FC490030B75E}" type="parTrans" cxnId="{E8DE777F-6670-4BDE-9B60-19E3ADB1E4DA}">
      <dgm:prSet/>
      <dgm:spPr/>
      <dgm:t>
        <a:bodyPr/>
        <a:lstStyle/>
        <a:p>
          <a:endParaRPr lang="en-US"/>
        </a:p>
      </dgm:t>
    </dgm:pt>
    <dgm:pt modelId="{45443ED2-E652-4DBC-8235-E0B1A54C89CD}" type="sibTrans" cxnId="{E8DE777F-6670-4BDE-9B60-19E3ADB1E4DA}">
      <dgm:prSet/>
      <dgm:spPr/>
      <dgm:t>
        <a:bodyPr/>
        <a:lstStyle/>
        <a:p>
          <a:endParaRPr lang="en-US"/>
        </a:p>
      </dgm:t>
    </dgm:pt>
    <dgm:pt modelId="{4389DAEB-1E7E-4EEB-817F-9C22E47644B8}" type="pres">
      <dgm:prSet presAssocID="{8709D303-1B44-42DD-9BDE-8C850FB19B47}" presName="root" presStyleCnt="0">
        <dgm:presLayoutVars>
          <dgm:dir/>
          <dgm:resizeHandles val="exact"/>
        </dgm:presLayoutVars>
      </dgm:prSet>
      <dgm:spPr/>
    </dgm:pt>
    <dgm:pt modelId="{90AF51BE-4256-4032-9E79-0903F0DEB634}" type="pres">
      <dgm:prSet presAssocID="{1DD61C32-C995-4E4B-938A-CE653E167CAB}" presName="compNode" presStyleCnt="0"/>
      <dgm:spPr/>
    </dgm:pt>
    <dgm:pt modelId="{368969D9-A7D3-41FA-BEBE-09F1C415772B}" type="pres">
      <dgm:prSet presAssocID="{1DD61C32-C995-4E4B-938A-CE653E167CA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A928185E-D6D1-4F81-A838-11950357BEB3}" type="pres">
      <dgm:prSet presAssocID="{1DD61C32-C995-4E4B-938A-CE653E167CAB}" presName="spaceRect" presStyleCnt="0"/>
      <dgm:spPr/>
    </dgm:pt>
    <dgm:pt modelId="{1170B800-C6CD-4156-A17A-40245332DC40}" type="pres">
      <dgm:prSet presAssocID="{1DD61C32-C995-4E4B-938A-CE653E167CAB}" presName="textRect" presStyleLbl="revTx" presStyleIdx="0" presStyleCnt="3">
        <dgm:presLayoutVars>
          <dgm:chMax val="1"/>
          <dgm:chPref val="1"/>
        </dgm:presLayoutVars>
      </dgm:prSet>
      <dgm:spPr/>
    </dgm:pt>
    <dgm:pt modelId="{6537C937-75DA-4469-937E-CD423DD0F567}" type="pres">
      <dgm:prSet presAssocID="{A3CE0F34-ADDF-414B-9419-CD9A9DCD49BB}" presName="sibTrans" presStyleCnt="0"/>
      <dgm:spPr/>
    </dgm:pt>
    <dgm:pt modelId="{CE883760-5495-42C7-937C-9FB4FBB7F61A}" type="pres">
      <dgm:prSet presAssocID="{91BBAD2B-4AFE-42FA-95F0-6A05F0A4F9E9}" presName="compNode" presStyleCnt="0"/>
      <dgm:spPr/>
    </dgm:pt>
    <dgm:pt modelId="{343ACC42-B52B-492F-B554-52C7F3FD8330}" type="pres">
      <dgm:prSet presAssocID="{91BBAD2B-4AFE-42FA-95F0-6A05F0A4F9E9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rson with Idea"/>
        </a:ext>
      </dgm:extLst>
    </dgm:pt>
    <dgm:pt modelId="{23B53382-1C5B-48A6-9151-68DBEC0BFB74}" type="pres">
      <dgm:prSet presAssocID="{91BBAD2B-4AFE-42FA-95F0-6A05F0A4F9E9}" presName="spaceRect" presStyleCnt="0"/>
      <dgm:spPr/>
    </dgm:pt>
    <dgm:pt modelId="{74C8E6B2-59DF-4CBE-A708-E1FCCA9EF86B}" type="pres">
      <dgm:prSet presAssocID="{91BBAD2B-4AFE-42FA-95F0-6A05F0A4F9E9}" presName="textRect" presStyleLbl="revTx" presStyleIdx="1" presStyleCnt="3">
        <dgm:presLayoutVars>
          <dgm:chMax val="1"/>
          <dgm:chPref val="1"/>
        </dgm:presLayoutVars>
      </dgm:prSet>
      <dgm:spPr/>
    </dgm:pt>
    <dgm:pt modelId="{B5CA2C1F-73E6-4DA6-AF23-9F8325FBAAAD}" type="pres">
      <dgm:prSet presAssocID="{A99EF1C8-9746-41FC-BCAE-36BBD1AC0A2A}" presName="sibTrans" presStyleCnt="0"/>
      <dgm:spPr/>
    </dgm:pt>
    <dgm:pt modelId="{1E75D449-6B4C-48AB-9556-F842DFD67ED6}" type="pres">
      <dgm:prSet presAssocID="{34CEADA8-01D8-4973-9A15-2B027A4B7A4D}" presName="compNode" presStyleCnt="0"/>
      <dgm:spPr/>
    </dgm:pt>
    <dgm:pt modelId="{749FA96E-CD52-4B29-9806-DD0F189985A7}" type="pres">
      <dgm:prSet presAssocID="{34CEADA8-01D8-4973-9A15-2B027A4B7A4D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nfused Person"/>
        </a:ext>
      </dgm:extLst>
    </dgm:pt>
    <dgm:pt modelId="{AD90E348-F6EA-4A49-87B7-8BFF6DADBFF9}" type="pres">
      <dgm:prSet presAssocID="{34CEADA8-01D8-4973-9A15-2B027A4B7A4D}" presName="spaceRect" presStyleCnt="0"/>
      <dgm:spPr/>
    </dgm:pt>
    <dgm:pt modelId="{ED3DE590-DAF3-4773-AA40-FDCE52C81633}" type="pres">
      <dgm:prSet presAssocID="{34CEADA8-01D8-4973-9A15-2B027A4B7A4D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A9FCE607-D572-48F3-ACC6-3B82873A42F3}" srcId="{8709D303-1B44-42DD-9BDE-8C850FB19B47}" destId="{91BBAD2B-4AFE-42FA-95F0-6A05F0A4F9E9}" srcOrd="1" destOrd="0" parTransId="{CDF7CEAD-364C-449B-855A-E65916EAA984}" sibTransId="{A99EF1C8-9746-41FC-BCAE-36BBD1AC0A2A}"/>
    <dgm:cxn modelId="{8E634316-F1C2-499D-B0C8-F12AE2F6AAAB}" srcId="{8709D303-1B44-42DD-9BDE-8C850FB19B47}" destId="{1DD61C32-C995-4E4B-938A-CE653E167CAB}" srcOrd="0" destOrd="0" parTransId="{24F379D1-18C0-4ECE-B079-FF000643900D}" sibTransId="{A3CE0F34-ADDF-414B-9419-CD9A9DCD49BB}"/>
    <dgm:cxn modelId="{30D1CC16-8F7C-470D-A4FD-49C0A9DC51B2}" type="presOf" srcId="{1DD61C32-C995-4E4B-938A-CE653E167CAB}" destId="{1170B800-C6CD-4156-A17A-40245332DC40}" srcOrd="0" destOrd="0" presId="urn:microsoft.com/office/officeart/2018/2/layout/IconLabelList"/>
    <dgm:cxn modelId="{8B599D5D-9DE7-437A-8403-458142AB7EC8}" type="presOf" srcId="{91BBAD2B-4AFE-42FA-95F0-6A05F0A4F9E9}" destId="{74C8E6B2-59DF-4CBE-A708-E1FCCA9EF86B}" srcOrd="0" destOrd="0" presId="urn:microsoft.com/office/officeart/2018/2/layout/IconLabelList"/>
    <dgm:cxn modelId="{C03E3447-279B-4D06-A3ED-5A1E0ADB9C08}" type="presOf" srcId="{34CEADA8-01D8-4973-9A15-2B027A4B7A4D}" destId="{ED3DE590-DAF3-4773-AA40-FDCE52C81633}" srcOrd="0" destOrd="0" presId="urn:microsoft.com/office/officeart/2018/2/layout/IconLabelList"/>
    <dgm:cxn modelId="{E8DE777F-6670-4BDE-9B60-19E3ADB1E4DA}" srcId="{8709D303-1B44-42DD-9BDE-8C850FB19B47}" destId="{34CEADA8-01D8-4973-9A15-2B027A4B7A4D}" srcOrd="2" destOrd="0" parTransId="{E0969214-772E-4072-B68B-FC490030B75E}" sibTransId="{45443ED2-E652-4DBC-8235-E0B1A54C89CD}"/>
    <dgm:cxn modelId="{5D282D96-6B9C-4EBC-BC5C-2613C5097239}" type="presOf" srcId="{8709D303-1B44-42DD-9BDE-8C850FB19B47}" destId="{4389DAEB-1E7E-4EEB-817F-9C22E47644B8}" srcOrd="0" destOrd="0" presId="urn:microsoft.com/office/officeart/2018/2/layout/IconLabelList"/>
    <dgm:cxn modelId="{4A9634F2-B9B5-4658-BBE5-399C0D0CD8F8}" type="presParOf" srcId="{4389DAEB-1E7E-4EEB-817F-9C22E47644B8}" destId="{90AF51BE-4256-4032-9E79-0903F0DEB634}" srcOrd="0" destOrd="0" presId="urn:microsoft.com/office/officeart/2018/2/layout/IconLabelList"/>
    <dgm:cxn modelId="{6972BE5A-C039-47C0-A3AC-06EA7A5BE782}" type="presParOf" srcId="{90AF51BE-4256-4032-9E79-0903F0DEB634}" destId="{368969D9-A7D3-41FA-BEBE-09F1C415772B}" srcOrd="0" destOrd="0" presId="urn:microsoft.com/office/officeart/2018/2/layout/IconLabelList"/>
    <dgm:cxn modelId="{760B14A7-2EC0-4183-A9B0-648057DE0828}" type="presParOf" srcId="{90AF51BE-4256-4032-9E79-0903F0DEB634}" destId="{A928185E-D6D1-4F81-A838-11950357BEB3}" srcOrd="1" destOrd="0" presId="urn:microsoft.com/office/officeart/2018/2/layout/IconLabelList"/>
    <dgm:cxn modelId="{33D6C3F9-F440-4885-B964-E613E60A5B04}" type="presParOf" srcId="{90AF51BE-4256-4032-9E79-0903F0DEB634}" destId="{1170B800-C6CD-4156-A17A-40245332DC40}" srcOrd="2" destOrd="0" presId="urn:microsoft.com/office/officeart/2018/2/layout/IconLabelList"/>
    <dgm:cxn modelId="{0F0FADAF-76D3-4362-A44E-40DB3C968488}" type="presParOf" srcId="{4389DAEB-1E7E-4EEB-817F-9C22E47644B8}" destId="{6537C937-75DA-4469-937E-CD423DD0F567}" srcOrd="1" destOrd="0" presId="urn:microsoft.com/office/officeart/2018/2/layout/IconLabelList"/>
    <dgm:cxn modelId="{F1BBE350-DADC-4D6E-B199-CC9FEF719424}" type="presParOf" srcId="{4389DAEB-1E7E-4EEB-817F-9C22E47644B8}" destId="{CE883760-5495-42C7-937C-9FB4FBB7F61A}" srcOrd="2" destOrd="0" presId="urn:microsoft.com/office/officeart/2018/2/layout/IconLabelList"/>
    <dgm:cxn modelId="{6DD3A9BA-7FE9-43A6-A545-EE08F8DAF407}" type="presParOf" srcId="{CE883760-5495-42C7-937C-9FB4FBB7F61A}" destId="{343ACC42-B52B-492F-B554-52C7F3FD8330}" srcOrd="0" destOrd="0" presId="urn:microsoft.com/office/officeart/2018/2/layout/IconLabelList"/>
    <dgm:cxn modelId="{DF7BD2CC-95DB-48CB-9D5B-2021339002FB}" type="presParOf" srcId="{CE883760-5495-42C7-937C-9FB4FBB7F61A}" destId="{23B53382-1C5B-48A6-9151-68DBEC0BFB74}" srcOrd="1" destOrd="0" presId="urn:microsoft.com/office/officeart/2018/2/layout/IconLabelList"/>
    <dgm:cxn modelId="{C07DDBE2-1DC2-42A4-A8ED-4C87DAB82458}" type="presParOf" srcId="{CE883760-5495-42C7-937C-9FB4FBB7F61A}" destId="{74C8E6B2-59DF-4CBE-A708-E1FCCA9EF86B}" srcOrd="2" destOrd="0" presId="urn:microsoft.com/office/officeart/2018/2/layout/IconLabelList"/>
    <dgm:cxn modelId="{3430E0E2-276D-4B11-B23B-8004AA95EE2E}" type="presParOf" srcId="{4389DAEB-1E7E-4EEB-817F-9C22E47644B8}" destId="{B5CA2C1F-73E6-4DA6-AF23-9F8325FBAAAD}" srcOrd="3" destOrd="0" presId="urn:microsoft.com/office/officeart/2018/2/layout/IconLabelList"/>
    <dgm:cxn modelId="{E54FF229-FF3D-4C82-A885-FDDB1FCD89DA}" type="presParOf" srcId="{4389DAEB-1E7E-4EEB-817F-9C22E47644B8}" destId="{1E75D449-6B4C-48AB-9556-F842DFD67ED6}" srcOrd="4" destOrd="0" presId="urn:microsoft.com/office/officeart/2018/2/layout/IconLabelList"/>
    <dgm:cxn modelId="{1C2FDBEC-A54B-46B4-B4A6-2924E2D026BE}" type="presParOf" srcId="{1E75D449-6B4C-48AB-9556-F842DFD67ED6}" destId="{749FA96E-CD52-4B29-9806-DD0F189985A7}" srcOrd="0" destOrd="0" presId="urn:microsoft.com/office/officeart/2018/2/layout/IconLabelList"/>
    <dgm:cxn modelId="{2188DA72-6C51-4410-9E8F-162209D6FE35}" type="presParOf" srcId="{1E75D449-6B4C-48AB-9556-F842DFD67ED6}" destId="{AD90E348-F6EA-4A49-87B7-8BFF6DADBFF9}" srcOrd="1" destOrd="0" presId="urn:microsoft.com/office/officeart/2018/2/layout/IconLabelList"/>
    <dgm:cxn modelId="{A53BB590-65EA-4DB7-AAB7-ABEFA8D85B0F}" type="presParOf" srcId="{1E75D449-6B4C-48AB-9556-F842DFD67ED6}" destId="{ED3DE590-DAF3-4773-AA40-FDCE52C81633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75B486-56EF-4879-AABC-E96C12E8541B}">
      <dsp:nvSpPr>
        <dsp:cNvPr id="0" name=""/>
        <dsp:cNvSpPr/>
      </dsp:nvSpPr>
      <dsp:spPr>
        <a:xfrm>
          <a:off x="0" y="365653"/>
          <a:ext cx="2539999" cy="1524000"/>
        </a:xfrm>
        <a:prstGeom prst="rect">
          <a:avLst/>
        </a:prstGeom>
        <a:gradFill flip="none" rotWithShape="0">
          <a:gsLst>
            <a:gs pos="0">
              <a:srgbClr val="FF0000">
                <a:tint val="66000"/>
                <a:satMod val="160000"/>
              </a:srgbClr>
            </a:gs>
            <a:gs pos="50000">
              <a:srgbClr val="FF0000">
                <a:tint val="44500"/>
                <a:satMod val="160000"/>
              </a:srgbClr>
            </a:gs>
            <a:gs pos="100000">
              <a:srgbClr val="FF0000">
                <a:tint val="23500"/>
                <a:satMod val="160000"/>
              </a:srgbClr>
            </a:gs>
          </a:gsLst>
          <a:lin ang="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kern="1200" dirty="0"/>
            <a:t>Q___</a:t>
          </a:r>
        </a:p>
      </dsp:txBody>
      <dsp:txXfrm>
        <a:off x="0" y="365653"/>
        <a:ext cx="2539999" cy="1524000"/>
      </dsp:txXfrm>
    </dsp:sp>
    <dsp:sp modelId="{AC67B353-1F1A-4E7A-8368-7F80ECB0EC27}">
      <dsp:nvSpPr>
        <dsp:cNvPr id="0" name=""/>
        <dsp:cNvSpPr/>
      </dsp:nvSpPr>
      <dsp:spPr>
        <a:xfrm>
          <a:off x="2794000" y="365653"/>
          <a:ext cx="2539999" cy="1524000"/>
        </a:xfrm>
        <a:prstGeom prst="rect">
          <a:avLst/>
        </a:prstGeom>
        <a:gradFill flip="none" rotWithShape="0">
          <a:gsLst>
            <a:gs pos="0">
              <a:srgbClr val="FF0000">
                <a:tint val="66000"/>
                <a:satMod val="160000"/>
              </a:srgbClr>
            </a:gs>
            <a:gs pos="50000">
              <a:srgbClr val="FF0000">
                <a:tint val="44500"/>
                <a:satMod val="160000"/>
              </a:srgbClr>
            </a:gs>
            <a:gs pos="100000">
              <a:srgbClr val="FF0000">
                <a:tint val="23500"/>
                <a:satMod val="160000"/>
              </a:srgbClr>
            </a:gs>
          </a:gsLst>
          <a:lin ang="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kern="1200" dirty="0"/>
            <a:t>A___</a:t>
          </a:r>
        </a:p>
      </dsp:txBody>
      <dsp:txXfrm>
        <a:off x="2794000" y="365653"/>
        <a:ext cx="2539999" cy="1524000"/>
      </dsp:txXfrm>
    </dsp:sp>
    <dsp:sp modelId="{13F629C6-A294-478D-B75E-18E2960DAF38}">
      <dsp:nvSpPr>
        <dsp:cNvPr id="0" name=""/>
        <dsp:cNvSpPr/>
      </dsp:nvSpPr>
      <dsp:spPr>
        <a:xfrm>
          <a:off x="5587999" y="365653"/>
          <a:ext cx="2539999" cy="1524000"/>
        </a:xfrm>
        <a:prstGeom prst="rect">
          <a:avLst/>
        </a:prstGeom>
        <a:gradFill flip="none" rotWithShape="0">
          <a:gsLst>
            <a:gs pos="0">
              <a:srgbClr val="FF0000">
                <a:tint val="66000"/>
                <a:satMod val="160000"/>
              </a:srgbClr>
            </a:gs>
            <a:gs pos="50000">
              <a:srgbClr val="FF0000">
                <a:tint val="44500"/>
                <a:satMod val="160000"/>
              </a:srgbClr>
            </a:gs>
            <a:gs pos="100000">
              <a:srgbClr val="FF0000">
                <a:tint val="23500"/>
                <a:satMod val="160000"/>
              </a:srgbClr>
            </a:gs>
          </a:gsLst>
          <a:lin ang="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kern="1200" dirty="0"/>
            <a:t>R___</a:t>
          </a:r>
        </a:p>
      </dsp:txBody>
      <dsp:txXfrm>
        <a:off x="5587999" y="365653"/>
        <a:ext cx="2539999" cy="1524000"/>
      </dsp:txXfrm>
    </dsp:sp>
    <dsp:sp modelId="{51C042FE-D75E-427C-97CE-BA4BA60E359B}">
      <dsp:nvSpPr>
        <dsp:cNvPr id="0" name=""/>
        <dsp:cNvSpPr/>
      </dsp:nvSpPr>
      <dsp:spPr>
        <a:xfrm>
          <a:off x="1397000" y="2143654"/>
          <a:ext cx="2539999" cy="1524000"/>
        </a:xfrm>
        <a:prstGeom prst="rect">
          <a:avLst/>
        </a:prstGeom>
        <a:gradFill flip="none" rotWithShape="0">
          <a:gsLst>
            <a:gs pos="0">
              <a:srgbClr val="FF0000">
                <a:tint val="66000"/>
                <a:satMod val="160000"/>
              </a:srgbClr>
            </a:gs>
            <a:gs pos="50000">
              <a:srgbClr val="FF0000">
                <a:tint val="44500"/>
                <a:satMod val="160000"/>
              </a:srgbClr>
            </a:gs>
            <a:gs pos="100000">
              <a:srgbClr val="FF0000">
                <a:tint val="23500"/>
                <a:satMod val="160000"/>
              </a:srgbClr>
            </a:gs>
          </a:gsLst>
          <a:lin ang="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kern="1200" dirty="0"/>
            <a:t>P___</a:t>
          </a:r>
        </a:p>
      </dsp:txBody>
      <dsp:txXfrm>
        <a:off x="1397000" y="2143654"/>
        <a:ext cx="2539999" cy="1524000"/>
      </dsp:txXfrm>
    </dsp:sp>
    <dsp:sp modelId="{872B6228-34B2-4DE7-B38D-A1DB0F9DE34E}">
      <dsp:nvSpPr>
        <dsp:cNvPr id="0" name=""/>
        <dsp:cNvSpPr/>
      </dsp:nvSpPr>
      <dsp:spPr>
        <a:xfrm>
          <a:off x="4191000" y="2143654"/>
          <a:ext cx="2539999" cy="1524000"/>
        </a:xfrm>
        <a:prstGeom prst="rect">
          <a:avLst/>
        </a:prstGeom>
        <a:gradFill flip="none" rotWithShape="0">
          <a:gsLst>
            <a:gs pos="0">
              <a:srgbClr val="FF0000">
                <a:tint val="66000"/>
                <a:satMod val="160000"/>
              </a:srgbClr>
            </a:gs>
            <a:gs pos="50000">
              <a:srgbClr val="FF0000">
                <a:tint val="44500"/>
                <a:satMod val="160000"/>
              </a:srgbClr>
            </a:gs>
            <a:gs pos="100000">
              <a:srgbClr val="FF0000">
                <a:tint val="23500"/>
                <a:satMod val="160000"/>
              </a:srgbClr>
            </a:gs>
          </a:gsLst>
          <a:lin ang="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kern="1200" dirty="0"/>
            <a:t>L___</a:t>
          </a:r>
        </a:p>
      </dsp:txBody>
      <dsp:txXfrm>
        <a:off x="4191000" y="2143654"/>
        <a:ext cx="2539999" cy="1524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75B486-56EF-4879-AABC-E96C12E8541B}">
      <dsp:nvSpPr>
        <dsp:cNvPr id="0" name=""/>
        <dsp:cNvSpPr/>
      </dsp:nvSpPr>
      <dsp:spPr>
        <a:xfrm>
          <a:off x="0" y="365653"/>
          <a:ext cx="2539999" cy="1524000"/>
        </a:xfrm>
        <a:prstGeom prst="rect">
          <a:avLst/>
        </a:prstGeom>
        <a:solidFill>
          <a:srgbClr val="FF0000">
            <a:tint val="66000"/>
            <a:satMod val="16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 dirty="0"/>
            <a:t>Questioning</a:t>
          </a:r>
        </a:p>
      </dsp:txBody>
      <dsp:txXfrm>
        <a:off x="0" y="365653"/>
        <a:ext cx="2539999" cy="1524000"/>
      </dsp:txXfrm>
    </dsp:sp>
    <dsp:sp modelId="{AC67B353-1F1A-4E7A-8368-7F80ECB0EC27}">
      <dsp:nvSpPr>
        <dsp:cNvPr id="0" name=""/>
        <dsp:cNvSpPr/>
      </dsp:nvSpPr>
      <dsp:spPr>
        <a:xfrm>
          <a:off x="2794000" y="365653"/>
          <a:ext cx="2539999" cy="1524000"/>
        </a:xfrm>
        <a:prstGeom prst="rect">
          <a:avLst/>
        </a:prstGeom>
        <a:solidFill>
          <a:srgbClr val="FF0000">
            <a:tint val="66000"/>
            <a:satMod val="16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 dirty="0"/>
            <a:t>Analysis</a:t>
          </a:r>
        </a:p>
      </dsp:txBody>
      <dsp:txXfrm>
        <a:off x="2794000" y="365653"/>
        <a:ext cx="2539999" cy="1524000"/>
      </dsp:txXfrm>
    </dsp:sp>
    <dsp:sp modelId="{13F629C6-A294-478D-B75E-18E2960DAF38}">
      <dsp:nvSpPr>
        <dsp:cNvPr id="0" name=""/>
        <dsp:cNvSpPr/>
      </dsp:nvSpPr>
      <dsp:spPr>
        <a:xfrm>
          <a:off x="5587999" y="365653"/>
          <a:ext cx="2539999" cy="1524000"/>
        </a:xfrm>
        <a:prstGeom prst="rect">
          <a:avLst/>
        </a:prstGeom>
        <a:solidFill>
          <a:srgbClr val="FF0000">
            <a:tint val="66000"/>
            <a:satMod val="16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 dirty="0"/>
            <a:t>Reason</a:t>
          </a:r>
        </a:p>
      </dsp:txBody>
      <dsp:txXfrm>
        <a:off x="5587999" y="365653"/>
        <a:ext cx="2539999" cy="1524000"/>
      </dsp:txXfrm>
    </dsp:sp>
    <dsp:sp modelId="{51C042FE-D75E-427C-97CE-BA4BA60E359B}">
      <dsp:nvSpPr>
        <dsp:cNvPr id="0" name=""/>
        <dsp:cNvSpPr/>
      </dsp:nvSpPr>
      <dsp:spPr>
        <a:xfrm>
          <a:off x="1397000" y="2143654"/>
          <a:ext cx="2539999" cy="1524000"/>
        </a:xfrm>
        <a:prstGeom prst="rect">
          <a:avLst/>
        </a:prstGeom>
        <a:solidFill>
          <a:srgbClr val="FF0000">
            <a:tint val="66000"/>
            <a:satMod val="16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 dirty="0"/>
            <a:t>Perspectives</a:t>
          </a:r>
        </a:p>
      </dsp:txBody>
      <dsp:txXfrm>
        <a:off x="1397000" y="2143654"/>
        <a:ext cx="2539999" cy="1524000"/>
      </dsp:txXfrm>
    </dsp:sp>
    <dsp:sp modelId="{872B6228-34B2-4DE7-B38D-A1DB0F9DE34E}">
      <dsp:nvSpPr>
        <dsp:cNvPr id="0" name=""/>
        <dsp:cNvSpPr/>
      </dsp:nvSpPr>
      <dsp:spPr>
        <a:xfrm>
          <a:off x="4191000" y="2143654"/>
          <a:ext cx="2539999" cy="1524000"/>
        </a:xfrm>
        <a:prstGeom prst="rect">
          <a:avLst/>
        </a:prstGeom>
        <a:solidFill>
          <a:srgbClr val="FF0000">
            <a:tint val="66000"/>
            <a:satMod val="16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 dirty="0"/>
            <a:t>Logic</a:t>
          </a:r>
        </a:p>
      </dsp:txBody>
      <dsp:txXfrm>
        <a:off x="4191000" y="2143654"/>
        <a:ext cx="2539999" cy="1524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B2FFEC-2D67-4F7F-8FC7-8854B89B1EFF}">
      <dsp:nvSpPr>
        <dsp:cNvPr id="0" name=""/>
        <dsp:cNvSpPr/>
      </dsp:nvSpPr>
      <dsp:spPr>
        <a:xfrm>
          <a:off x="8491" y="807715"/>
          <a:ext cx="2538107" cy="15228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Look at the topic matter.</a:t>
          </a:r>
          <a:endParaRPr lang="en-GB" sz="2400" kern="1200" dirty="0"/>
        </a:p>
      </dsp:txBody>
      <dsp:txXfrm>
        <a:off x="53094" y="852318"/>
        <a:ext cx="2448901" cy="1433658"/>
      </dsp:txXfrm>
    </dsp:sp>
    <dsp:sp modelId="{BC654BCF-BDEE-4B98-BECE-7B331A7FEAD7}">
      <dsp:nvSpPr>
        <dsp:cNvPr id="0" name=""/>
        <dsp:cNvSpPr/>
      </dsp:nvSpPr>
      <dsp:spPr>
        <a:xfrm>
          <a:off x="2769952" y="1254422"/>
          <a:ext cx="538078" cy="6294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700" kern="1200"/>
        </a:p>
      </dsp:txBody>
      <dsp:txXfrm>
        <a:off x="2769952" y="1380312"/>
        <a:ext cx="376655" cy="377670"/>
      </dsp:txXfrm>
    </dsp:sp>
    <dsp:sp modelId="{C177F10D-E142-4DAC-9B41-289CEA99EB46}">
      <dsp:nvSpPr>
        <dsp:cNvPr id="0" name=""/>
        <dsp:cNvSpPr/>
      </dsp:nvSpPr>
      <dsp:spPr>
        <a:xfrm>
          <a:off x="3561842" y="807715"/>
          <a:ext cx="2538107" cy="15228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Try</a:t>
          </a:r>
          <a:r>
            <a:rPr lang="en-GB" sz="2400" kern="1200" baseline="0"/>
            <a:t> to understand the basic background.</a:t>
          </a:r>
          <a:endParaRPr lang="en-GB" sz="2400" kern="1200" dirty="0"/>
        </a:p>
      </dsp:txBody>
      <dsp:txXfrm>
        <a:off x="3606445" y="852318"/>
        <a:ext cx="2448901" cy="1433658"/>
      </dsp:txXfrm>
    </dsp:sp>
    <dsp:sp modelId="{2DAE74C2-D5B9-44FF-94E2-464DB0810EEB}">
      <dsp:nvSpPr>
        <dsp:cNvPr id="0" name=""/>
        <dsp:cNvSpPr/>
      </dsp:nvSpPr>
      <dsp:spPr>
        <a:xfrm>
          <a:off x="6323303" y="1254422"/>
          <a:ext cx="538078" cy="6294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700" kern="1200"/>
        </a:p>
      </dsp:txBody>
      <dsp:txXfrm>
        <a:off x="6323303" y="1380312"/>
        <a:ext cx="376655" cy="377670"/>
      </dsp:txXfrm>
    </dsp:sp>
    <dsp:sp modelId="{41DD4E9F-78BA-4675-A033-EF24D2681562}">
      <dsp:nvSpPr>
        <dsp:cNvPr id="0" name=""/>
        <dsp:cNvSpPr/>
      </dsp:nvSpPr>
      <dsp:spPr>
        <a:xfrm>
          <a:off x="7115192" y="807715"/>
          <a:ext cx="2538107" cy="15228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Think</a:t>
          </a:r>
          <a:r>
            <a:rPr lang="en-GB" sz="2400" kern="1200" baseline="0"/>
            <a:t> about the author’s angle.  Why have they said this?</a:t>
          </a:r>
          <a:endParaRPr lang="en-GB" sz="2400" kern="1200" dirty="0"/>
        </a:p>
      </dsp:txBody>
      <dsp:txXfrm>
        <a:off x="7159795" y="852318"/>
        <a:ext cx="2448901" cy="1433658"/>
      </dsp:txXfrm>
    </dsp:sp>
    <dsp:sp modelId="{A5A4E5E5-538D-46EB-AADA-2C954734C94B}">
      <dsp:nvSpPr>
        <dsp:cNvPr id="0" name=""/>
        <dsp:cNvSpPr/>
      </dsp:nvSpPr>
      <dsp:spPr>
        <a:xfrm rot="5576527">
          <a:off x="8027438" y="2546632"/>
          <a:ext cx="580790" cy="6294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900" kern="1200"/>
        </a:p>
      </dsp:txBody>
      <dsp:txXfrm rot="-5400000">
        <a:off x="8133469" y="2571077"/>
        <a:ext cx="377670" cy="406553"/>
      </dsp:txXfrm>
    </dsp:sp>
    <dsp:sp modelId="{86CF01F3-4653-421D-B901-C812776C4541}">
      <dsp:nvSpPr>
        <dsp:cNvPr id="0" name=""/>
        <dsp:cNvSpPr/>
      </dsp:nvSpPr>
      <dsp:spPr>
        <a:xfrm>
          <a:off x="6832969" y="3424966"/>
          <a:ext cx="2828822" cy="16144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What is the author attempting to make us question?</a:t>
          </a:r>
          <a:endParaRPr lang="en-GB" sz="2400" kern="1200" dirty="0"/>
        </a:p>
      </dsp:txBody>
      <dsp:txXfrm>
        <a:off x="6880254" y="3472251"/>
        <a:ext cx="2734252" cy="1519849"/>
      </dsp:txXfrm>
    </dsp:sp>
    <dsp:sp modelId="{F7B152E3-88E0-4E97-8DE9-15B1F8F8F07B}">
      <dsp:nvSpPr>
        <dsp:cNvPr id="0" name=""/>
        <dsp:cNvSpPr/>
      </dsp:nvSpPr>
      <dsp:spPr>
        <a:xfrm rot="10800000">
          <a:off x="6065168" y="3917450"/>
          <a:ext cx="542579" cy="6294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700" kern="1200"/>
        </a:p>
      </dsp:txBody>
      <dsp:txXfrm rot="10800000">
        <a:off x="6227942" y="4043340"/>
        <a:ext cx="379805" cy="377670"/>
      </dsp:txXfrm>
    </dsp:sp>
    <dsp:sp modelId="{8E43A41D-5399-4FF3-974A-A6A51B5635C0}">
      <dsp:nvSpPr>
        <dsp:cNvPr id="0" name=""/>
        <dsp:cNvSpPr/>
      </dsp:nvSpPr>
      <dsp:spPr>
        <a:xfrm>
          <a:off x="2846578" y="3345823"/>
          <a:ext cx="2962656" cy="17727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Question if the author is right or wrong.</a:t>
          </a:r>
          <a:endParaRPr lang="en-GB" sz="2400" kern="1200" dirty="0"/>
        </a:p>
      </dsp:txBody>
      <dsp:txXfrm>
        <a:off x="2898499" y="3397744"/>
        <a:ext cx="2858814" cy="166886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8969D9-A7D3-41FA-BEBE-09F1C415772B}">
      <dsp:nvSpPr>
        <dsp:cNvPr id="0" name=""/>
        <dsp:cNvSpPr/>
      </dsp:nvSpPr>
      <dsp:spPr>
        <a:xfrm>
          <a:off x="1212569" y="551468"/>
          <a:ext cx="1300252" cy="130025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70B800-C6CD-4156-A17A-40245332DC40}">
      <dsp:nvSpPr>
        <dsp:cNvPr id="0" name=""/>
        <dsp:cNvSpPr/>
      </dsp:nvSpPr>
      <dsp:spPr>
        <a:xfrm>
          <a:off x="417971" y="2208333"/>
          <a:ext cx="28894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0" i="0" kern="1200" baseline="0"/>
            <a:t>Why focus on the argument?  </a:t>
          </a:r>
          <a:endParaRPr lang="en-US" sz="2400" kern="1200"/>
        </a:p>
      </dsp:txBody>
      <dsp:txXfrm>
        <a:off x="417971" y="2208333"/>
        <a:ext cx="2889450" cy="720000"/>
      </dsp:txXfrm>
    </dsp:sp>
    <dsp:sp modelId="{343ACC42-B52B-492F-B554-52C7F3FD8330}">
      <dsp:nvSpPr>
        <dsp:cNvPr id="0" name=""/>
        <dsp:cNvSpPr/>
      </dsp:nvSpPr>
      <dsp:spPr>
        <a:xfrm>
          <a:off x="4607673" y="551468"/>
          <a:ext cx="1300252" cy="130025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C8E6B2-59DF-4CBE-A708-E1FCCA9EF86B}">
      <dsp:nvSpPr>
        <dsp:cNvPr id="0" name=""/>
        <dsp:cNvSpPr/>
      </dsp:nvSpPr>
      <dsp:spPr>
        <a:xfrm>
          <a:off x="3813075" y="2208333"/>
          <a:ext cx="28894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0" i="0" kern="1200" baseline="0"/>
            <a:t>Why is this important to critical thinking?</a:t>
          </a:r>
          <a:endParaRPr lang="en-US" sz="2400" kern="1200"/>
        </a:p>
      </dsp:txBody>
      <dsp:txXfrm>
        <a:off x="3813075" y="2208333"/>
        <a:ext cx="2889450" cy="720000"/>
      </dsp:txXfrm>
    </dsp:sp>
    <dsp:sp modelId="{749FA96E-CD52-4B29-9806-DD0F189985A7}">
      <dsp:nvSpPr>
        <dsp:cNvPr id="0" name=""/>
        <dsp:cNvSpPr/>
      </dsp:nvSpPr>
      <dsp:spPr>
        <a:xfrm>
          <a:off x="8002777" y="551468"/>
          <a:ext cx="1300252" cy="130025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3DE590-DAF3-4773-AA40-FDCE52C81633}">
      <dsp:nvSpPr>
        <dsp:cNvPr id="0" name=""/>
        <dsp:cNvSpPr/>
      </dsp:nvSpPr>
      <dsp:spPr>
        <a:xfrm>
          <a:off x="7208178" y="2208333"/>
          <a:ext cx="28894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0" i="0" kern="1200" baseline="0"/>
            <a:t>Where can it usually be found?</a:t>
          </a:r>
          <a:endParaRPr lang="en-US" sz="2400" kern="1200"/>
        </a:p>
      </dsp:txBody>
      <dsp:txXfrm>
        <a:off x="7208178" y="2208333"/>
        <a:ext cx="28894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38CFF4-F64E-40A9-99F4-7C5217E36333}" type="datetimeFigureOut">
              <a:rPr lang="en-GB" smtClean="0"/>
              <a:t>14/10/2020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FF7435-5666-4113-8E22-2DFCA67A86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0211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correct order / SS share findings from homework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6F0E4-9F95-4757-A420-9E9573AA478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6846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2705" y="-297"/>
            <a:ext cx="16257409" cy="6858594"/>
          </a:xfrm>
          <a:prstGeom prst="rect">
            <a:avLst/>
          </a:prstGeom>
        </p:spPr>
      </p:pic>
      <p:sp>
        <p:nvSpPr>
          <p:cNvPr id="6656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912779" y="3138562"/>
            <a:ext cx="9215967" cy="866502"/>
          </a:xfrm>
        </p:spPr>
        <p:txBody>
          <a:bodyPr/>
          <a:lstStyle>
            <a:lvl1pPr marL="0" indent="0" algn="l">
              <a:buFont typeface="Wingdings" panose="05000000000000000000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en-AU" altLang="en-US" noProof="0" dirty="0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815414" y="1557190"/>
            <a:ext cx="9410700" cy="136683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AF240D"/>
                </a:solidFill>
              </a:defRPr>
            </a:lvl1pPr>
          </a:lstStyle>
          <a:p>
            <a:pPr lvl="0"/>
            <a:r>
              <a:rPr lang="en-AU" altLang="en-US" noProof="0" dirty="0"/>
              <a:t>Lecture #: Part #</a:t>
            </a:r>
          </a:p>
        </p:txBody>
      </p:sp>
      <p:pic>
        <p:nvPicPr>
          <p:cNvPr id="13" name="Picture 12"/>
          <p:cNvPicPr/>
          <p:nvPr/>
        </p:nvPicPr>
        <p:blipFill>
          <a:blip r:embed="rId3"/>
          <a:stretch>
            <a:fillRect/>
          </a:stretch>
        </p:blipFill>
        <p:spPr>
          <a:xfrm>
            <a:off x="3599723" y="15148"/>
            <a:ext cx="4588933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510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7648" y="116633"/>
            <a:ext cx="10515600" cy="61560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20365160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570792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BF381-9B4C-40D6-83B7-551D86F973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F2D124-BA8A-48C0-A6D4-BE33347B7A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F5FC8-78EA-4C57-BAE4-2E0B9AE56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14A63-FFD4-4425-BEB5-92E44EE9C621}" type="datetimeFigureOut">
              <a:rPr lang="en-GB" smtClean="0"/>
              <a:t>14/10/2020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BD386-85AA-432B-B829-99834A243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A25B49-4F36-4100-8E94-49C6A63B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239F-B6C7-4F7E-A268-C50D4AC0A3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23681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7555D-079E-44E7-AD66-BD23536E2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864B62-CE3F-4082-B386-E51E2E59F9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759E95-1926-471C-9C00-142A3F211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14A63-FFD4-4425-BEB5-92E44EE9C621}" type="datetimeFigureOut">
              <a:rPr lang="en-GB" smtClean="0"/>
              <a:t>14/10/2020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2DC62A-EBC2-4541-983D-83825F115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87BD1F-FE73-469A-B17B-745578117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239F-B6C7-4F7E-A268-C50D4AC0A3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9227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C5367-FEA7-4FA2-96E3-A8A5F899E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D4A873-10B4-4F6F-BF93-FB9D24F10A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97D22C-520B-42B5-AC2E-00E10F630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14A63-FFD4-4425-BEB5-92E44EE9C621}" type="datetimeFigureOut">
              <a:rPr lang="en-GB" smtClean="0"/>
              <a:t>14/10/2020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71B03-8507-49A8-9012-DE3485FBF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ECFD96-3CC3-4CF6-86C3-DE148FD89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239F-B6C7-4F7E-A268-C50D4AC0A3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27642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D4C45-EF17-4C4A-81B4-D764D7320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996F3-2AE5-4729-B35F-00016C9E69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8EF710-33E9-46F1-9D1B-3F9743D3D1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40E95D-1BBB-4F48-911E-19EEB5983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14A63-FFD4-4425-BEB5-92E44EE9C621}" type="datetimeFigureOut">
              <a:rPr lang="en-GB" smtClean="0"/>
              <a:t>14/10/2020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6C6C3F-8332-4D9F-BAC7-A91ECC185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7649D0-B766-4370-B256-C29D5995E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239F-B6C7-4F7E-A268-C50D4AC0A3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3558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62403-E75D-4D54-B000-0EF42EB91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3C1052-17EE-4772-A78A-D278E017EA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6DDB3B-7D6A-4960-A9E2-6577E49231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1073F7-2306-40BB-9B65-131BBAF1B2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5D3BE4-F7AE-4E1A-A99B-22DDFDF3DA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87E918-E780-4BE4-A1B2-81EE8CD96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14A63-FFD4-4425-BEB5-92E44EE9C621}" type="datetimeFigureOut">
              <a:rPr lang="en-GB" smtClean="0"/>
              <a:t>14/10/2020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A6900D-C3D6-4E25-8274-67FD83C77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36B2CB-E588-4A97-9E23-3ABB5E971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239F-B6C7-4F7E-A268-C50D4AC0A3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22128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3CB37-91F1-4ED9-BC5E-F0B26DDB4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26ACBE-7B6A-466F-A2D7-62318B9BD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14A63-FFD4-4425-BEB5-92E44EE9C621}" type="datetimeFigureOut">
              <a:rPr lang="en-GB" smtClean="0"/>
              <a:t>14/10/2020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E75EFD-B789-4C03-9A7B-E9D9EF483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E0BCC9-2618-4D1F-A373-535DD41AF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239F-B6C7-4F7E-A268-C50D4AC0A3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33547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54F9F3-5FF9-47F6-A4DE-864339F28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14A63-FFD4-4425-BEB5-92E44EE9C621}" type="datetimeFigureOut">
              <a:rPr lang="en-GB" smtClean="0"/>
              <a:t>14/10/2020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CD4F20-87FF-4041-8CCE-95F38FFBD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A69F52-D260-4DDB-890A-ABDCC34FD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239F-B6C7-4F7E-A268-C50D4AC0A3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12802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1A537-1DE0-4489-933C-66B8CA8C1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55EEC3-AFC3-4A74-A5A8-D5EDFDDD1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E1DBDB-B0BF-4180-9E6E-63E0ABBDFF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C15F87-C06F-4467-BEEB-1592463D6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14A63-FFD4-4425-BEB5-92E44EE9C621}" type="datetimeFigureOut">
              <a:rPr lang="en-GB" smtClean="0"/>
              <a:t>14/10/2020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EAB1C4-2E04-4859-A4D0-07D82A304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55CF8-0611-4CFA-89B5-C140B25EE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239F-B6C7-4F7E-A268-C50D4AC0A3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6305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BD9E5728-6E9B-4D6D-8A4F-24BB8B9AA6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21"/>
          <a:stretch/>
        </p:blipFill>
        <p:spPr bwMode="auto">
          <a:xfrm>
            <a:off x="-992" y="1"/>
            <a:ext cx="12241675" cy="64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2831638" y="120161"/>
            <a:ext cx="9555421" cy="52873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Learning Objectives</a:t>
            </a:r>
            <a:endParaRPr lang="en-AU" dirty="0"/>
          </a:p>
        </p:txBody>
      </p:sp>
      <p:sp>
        <p:nvSpPr>
          <p:cNvPr id="39" name="Text Placeholder 38"/>
          <p:cNvSpPr>
            <a:spLocks noGrp="1"/>
          </p:cNvSpPr>
          <p:nvPr>
            <p:ph type="body" sz="quarter" idx="10"/>
          </p:nvPr>
        </p:nvSpPr>
        <p:spPr>
          <a:xfrm>
            <a:off x="1199456" y="1556793"/>
            <a:ext cx="10273208" cy="37451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40" name="Picture 39"/>
          <p:cNvPicPr/>
          <p:nvPr/>
        </p:nvPicPr>
        <p:blipFill>
          <a:blip r:embed="rId3"/>
          <a:stretch>
            <a:fillRect/>
          </a:stretch>
        </p:blipFill>
        <p:spPr>
          <a:xfrm>
            <a:off x="95505" y="103988"/>
            <a:ext cx="2207903" cy="44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3953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99CF5-2414-4096-AD03-0C020500E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138E0F-EEB0-44D7-9C3B-A770E13806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9F51C0-EF5B-4C14-A65F-81C1B3FCC6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877297-AD50-46B5-BA9B-062CB9DF7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14A63-FFD4-4425-BEB5-92E44EE9C621}" type="datetimeFigureOut">
              <a:rPr lang="en-GB" smtClean="0"/>
              <a:t>14/10/2020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360464-2C9B-4E5A-8560-BBC307392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CEC20B-2ADA-4DDD-BC6E-1ED1A156D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239F-B6C7-4F7E-A268-C50D4AC0A3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3645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D8B5D-FF75-483D-BF4D-BD2F65E86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DA92F9-8EAF-4411-BBBD-4AAA560324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9F862-14D0-407A-83D0-2ADF4D2C0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14A63-FFD4-4425-BEB5-92E44EE9C621}" type="datetimeFigureOut">
              <a:rPr lang="en-GB" smtClean="0"/>
              <a:t>14/10/2020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2E2640-85BF-47E3-A893-1C70EADE3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425B59-A535-4554-BE63-B0ED98DC9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239F-B6C7-4F7E-A268-C50D4AC0A3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23588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78A575-737B-4C4B-BF7C-960BFA6A5C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4A1A37-673B-4E7E-914D-4816794E60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1D570-A5E2-4CE6-AF84-33EF4A684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14A63-FFD4-4425-BEB5-92E44EE9C621}" type="datetimeFigureOut">
              <a:rPr lang="en-GB" smtClean="0"/>
              <a:t>14/10/2020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6057CB-1303-44E7-BA9B-36474F383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A93CCD-7F91-400F-9192-32EB09AA7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E239F-B6C7-4F7E-A268-C50D4AC0A3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2425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7518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4417" y="1628776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2417" y="1628776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659" y="116633"/>
            <a:ext cx="9168341" cy="5760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30526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7648" y="122768"/>
            <a:ext cx="9313035" cy="4979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74219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7648" y="22756"/>
            <a:ext cx="8928992" cy="74194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90887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1637" y="116633"/>
            <a:ext cx="8928992" cy="5760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18320454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2611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836712"/>
            <a:ext cx="3932767" cy="12206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9753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7E4E607-382A-4D99-9C15-CD37FE06CA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4417" y="162877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1032" name="Text Box 8">
            <a:extLst>
              <a:ext uri="{FF2B5EF4-FFF2-40B4-BE49-F238E27FC236}">
                <a16:creationId xmlns:a16="http://schemas.microsoft.com/office/drawing/2014/main" id="{71C433EB-0A73-4263-A414-3A7F92D0E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442076"/>
            <a:ext cx="1631951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000">
              <a:latin typeface="Tahoma" panose="020B0604030504040204" pitchFamily="34" charset="0"/>
            </a:endParaRPr>
          </a:p>
        </p:txBody>
      </p:sp>
      <p:sp>
        <p:nvSpPr>
          <p:cNvPr id="1033" name="Text Box 9">
            <a:extLst>
              <a:ext uri="{FF2B5EF4-FFF2-40B4-BE49-F238E27FC236}">
                <a16:creationId xmlns:a16="http://schemas.microsoft.com/office/drawing/2014/main" id="{4E8C8F8B-1CF0-4372-9950-36A3D5B8D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381750"/>
            <a:ext cx="163195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1000" dirty="0">
                <a:latin typeface="Tahoma" panose="020B0604030504040204" pitchFamily="34" charset="0"/>
              </a:rPr>
              <a:t>Holmes Institute Pathways</a:t>
            </a: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BD9E5728-6E9B-4D6D-8A4F-24BB8B9AA6E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21"/>
          <a:stretch/>
        </p:blipFill>
        <p:spPr bwMode="auto">
          <a:xfrm>
            <a:off x="-992" y="1"/>
            <a:ext cx="12241675" cy="64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/>
          <p:nvPr/>
        </p:nvPicPr>
        <p:blipFill>
          <a:blip r:embed="rId14"/>
          <a:stretch>
            <a:fillRect/>
          </a:stretch>
        </p:blipFill>
        <p:spPr>
          <a:xfrm>
            <a:off x="95505" y="103988"/>
            <a:ext cx="2207903" cy="440915"/>
          </a:xfrm>
          <a:prstGeom prst="rect">
            <a:avLst/>
          </a:prstGeom>
        </p:spPr>
      </p:pic>
      <p:sp>
        <p:nvSpPr>
          <p:cNvPr id="7" name="Text Box 7">
            <a:extLst>
              <a:ext uri="{FF2B5EF4-FFF2-40B4-BE49-F238E27FC236}">
                <a16:creationId xmlns:a16="http://schemas.microsoft.com/office/drawing/2014/main" id="{E5546781-2D24-4626-AC44-3BF7F71165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51" y="6453189"/>
            <a:ext cx="336126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1000">
                <a:solidFill>
                  <a:schemeClr val="bg1"/>
                </a:solidFill>
                <a:latin typeface="Tahoma" panose="020B0604030504040204" pitchFamily="34" charset="0"/>
              </a:rPr>
              <a:t>Applied Business Statistics for Managers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71C433EB-0A73-4263-A414-3A7F92D0E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442076"/>
            <a:ext cx="1631951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000">
              <a:latin typeface="Tahoma" panose="020B0604030504040204" pitchFamily="34" charset="0"/>
            </a:endParaRP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4E8C8F8B-1CF0-4372-9950-36A3D5B8D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381751"/>
            <a:ext cx="1631951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1000">
                <a:latin typeface="Tahoma" panose="020B0604030504040204" pitchFamily="34" charset="0"/>
              </a:rPr>
              <a:t>Holmes Institute</a:t>
            </a:r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71C433EB-0A73-4263-A414-3A7F92D0E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442076"/>
            <a:ext cx="1631951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000">
              <a:latin typeface="Tahoma" panose="020B0604030504040204" pitchFamily="34" charset="0"/>
            </a:endParaRPr>
          </a:p>
        </p:txBody>
      </p:sp>
      <p:sp>
        <p:nvSpPr>
          <p:cNvPr id="14" name="Text Box 9">
            <a:extLst>
              <a:ext uri="{FF2B5EF4-FFF2-40B4-BE49-F238E27FC236}">
                <a16:creationId xmlns:a16="http://schemas.microsoft.com/office/drawing/2014/main" id="{4E8C8F8B-1CF0-4372-9950-36A3D5B8D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381751"/>
            <a:ext cx="1631951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1000">
                <a:latin typeface="Tahoma" panose="020B0604030504040204" pitchFamily="34" charset="0"/>
              </a:rPr>
              <a:t>Holmes Institute</a:t>
            </a:r>
          </a:p>
        </p:txBody>
      </p:sp>
    </p:spTree>
    <p:extLst>
      <p:ext uri="{BB962C8B-B14F-4D97-AF65-F5344CB8AC3E}">
        <p14:creationId xmlns:p14="http://schemas.microsoft.com/office/powerpoint/2010/main" val="3434367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SzPct val="95000"/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95000"/>
        <a:buFont typeface="Wingdings" panose="05000000000000000000" pitchFamily="2" charset="2"/>
        <a:buChar char="Ø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953DC7-0A4E-4D67-9497-D3BF468D7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F9FAF2-504F-4FBA-A55E-0B5A0B661E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8E61AE-C276-465D-86C3-F46364F416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B14A63-FFD4-4425-BEB5-92E44EE9C621}" type="datetimeFigureOut">
              <a:rPr lang="en-GB" smtClean="0"/>
              <a:t>14/10/2020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F31C58-94A1-4F7F-ADAF-7AE3AC3DE3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04AE8B-CEB7-42B5-8E7F-36B69F6D4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E239F-B6C7-4F7E-A268-C50D4AC0A3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7573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3.xml"/><Relationship Id="rId7" Type="http://schemas.openxmlformats.org/officeDocument/2006/relationships/diagramColors" Target="../diagrams/colors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3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3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slideLayout" Target="../slideLayouts/slideLayout12.xml"/><Relationship Id="rId7" Type="http://schemas.openxmlformats.org/officeDocument/2006/relationships/diagramQuickStyle" Target="../diagrams/quickStyle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1.xml"/><Relationship Id="rId9" Type="http://schemas.microsoft.com/office/2007/relationships/diagramDrawing" Target="../diagrams/drawing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B8B89612-F73D-4191-803A-F1219F8AA7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WEEK 2 – PART 2a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87F354-CBDA-44E8-82DB-8136B07EE0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200" dirty="0">
                <a:solidFill>
                  <a:srgbClr val="201F1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UF05-Critical Thinking</a:t>
            </a:r>
            <a:endParaRPr lang="en-GB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8796DB5-127B-4A1B-9D88-8C06538127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278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684"/>
    </mc:Choice>
    <mc:Fallback>
      <p:transition spd="slow" advTm="53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6200" y="1190625"/>
            <a:ext cx="11706225" cy="1123950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Focus: The Argument</a:t>
            </a:r>
            <a:endParaRPr lang="en-GB" sz="5400" dirty="0"/>
          </a:p>
        </p:txBody>
      </p:sp>
      <p:graphicFrame>
        <p:nvGraphicFramePr>
          <p:cNvPr id="5" name="Text Placeholder 2">
            <a:extLst>
              <a:ext uri="{FF2B5EF4-FFF2-40B4-BE49-F238E27FC236}">
                <a16:creationId xmlns:a16="http://schemas.microsoft.com/office/drawing/2014/main" id="{EE61FD7A-D170-4570-979C-FE115FCFBEDB}"/>
              </a:ext>
            </a:extLst>
          </p:cNvPr>
          <p:cNvGraphicFramePr/>
          <p:nvPr/>
        </p:nvGraphicFramePr>
        <p:xfrm>
          <a:off x="831851" y="2609850"/>
          <a:ext cx="10515600" cy="34798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951B18D-8705-4179-A644-E3072EAC74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611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9677"/>
    </mc:Choice>
    <mc:Fallback>
      <p:transition spd="slow" advTm="259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1190624"/>
            <a:ext cx="10391775" cy="1857375"/>
          </a:xfrm>
        </p:spPr>
        <p:txBody>
          <a:bodyPr/>
          <a:lstStyle/>
          <a:p>
            <a:r>
              <a:rPr lang="en-GB" b="0" dirty="0">
                <a:solidFill>
                  <a:prstClr val="black"/>
                </a:solidFill>
                <a:latin typeface="Calibri Light" panose="020F0302020204030204"/>
              </a:rPr>
              <a:t>Two types of </a:t>
            </a:r>
            <a:r>
              <a:rPr lang="en-GB" b="0" dirty="0" err="1">
                <a:solidFill>
                  <a:prstClr val="black"/>
                </a:solidFill>
                <a:latin typeface="Calibri Light" panose="020F0302020204030204"/>
              </a:rPr>
              <a:t>argument</a:t>
            </a:r>
            <a:r>
              <a:rPr lang="en-GB" dirty="0" err="1"/>
              <a:t>eek</a:t>
            </a:r>
            <a:r>
              <a:rPr lang="en-GB" dirty="0"/>
              <a:t> 1 </a:t>
            </a:r>
            <a:br>
              <a:rPr lang="en-GB" dirty="0"/>
            </a:b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609850"/>
            <a:ext cx="10515600" cy="3479802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 Argument = presents the author’s position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CONTRIBUTING Arguments = a line of reasoning;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set of reasons to support the overall argument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D45CBD0-6E4C-4229-BE78-227839E6FB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820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439"/>
    </mc:Choice>
    <mc:Fallback>
      <p:transition spd="slow" advTm="70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1190624"/>
            <a:ext cx="10391775" cy="1857375"/>
          </a:xfrm>
        </p:spPr>
        <p:txBody>
          <a:bodyPr/>
          <a:lstStyle/>
          <a:p>
            <a:r>
              <a:rPr lang="en-GB" b="0" dirty="0">
                <a:solidFill>
                  <a:prstClr val="black"/>
                </a:solidFill>
                <a:latin typeface="Calibri Light" panose="020F0302020204030204"/>
              </a:rPr>
              <a:t>Two types of </a:t>
            </a:r>
            <a:r>
              <a:rPr lang="en-GB" b="0" dirty="0" err="1">
                <a:solidFill>
                  <a:prstClr val="black"/>
                </a:solidFill>
                <a:latin typeface="Calibri Light" panose="020F0302020204030204"/>
              </a:rPr>
              <a:t>argument</a:t>
            </a:r>
            <a:r>
              <a:rPr lang="en-GB" dirty="0" err="1"/>
              <a:t>eek</a:t>
            </a:r>
            <a:r>
              <a:rPr lang="en-GB" dirty="0"/>
              <a:t> 1 </a:t>
            </a:r>
            <a:br>
              <a:rPr lang="en-GB" dirty="0"/>
            </a:b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1025" y="2000250"/>
            <a:ext cx="10766426" cy="4089402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Position 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Mobile phones should be banned in classrooms.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(OVERALL)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 contributing arguments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Position B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is important for students to be able to access their mobiles in classrooms.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(OVERALL)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 contributing arguments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A640626-237B-4E90-A51B-296D223FF3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466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8265"/>
    </mc:Choice>
    <mc:Fallback>
      <p:transition spd="slow" advTm="218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1" y="1190625"/>
            <a:ext cx="6724650" cy="333376"/>
          </a:xfrm>
        </p:spPr>
        <p:txBody>
          <a:bodyPr/>
          <a:lstStyle/>
          <a:p>
            <a:r>
              <a:rPr lang="en-GB" dirty="0"/>
              <a:t>1 </a:t>
            </a:r>
            <a:br>
              <a:rPr lang="en-GB" dirty="0"/>
            </a:b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4325" y="752475"/>
            <a:ext cx="11033126" cy="603885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Position 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Mobile phones should be banned in classrooms.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(OVERALL)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2800" u="sng" dirty="0">
                <a:solidFill>
                  <a:srgbClr val="00B0F0"/>
                </a:solidFill>
                <a:latin typeface="Calibri" panose="020F0502020204030204"/>
              </a:rPr>
              <a:t>C</a:t>
            </a:r>
            <a:r>
              <a:rPr kumimoji="0" lang="en-GB" sz="2800" b="0" i="0" u="sng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ontributing</a:t>
            </a:r>
            <a:r>
              <a:rPr kumimoji="0" lang="en-GB" sz="2800" b="0" i="0" u="sng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argument examples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2800" dirty="0">
                <a:solidFill>
                  <a:srgbClr val="00B0F0"/>
                </a:solidFill>
                <a:latin typeface="Calibri" panose="020F0502020204030204"/>
              </a:rPr>
              <a:t>Students spend too much time on their phones.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Students seem constantly distracted by their phones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Position B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is important for students to be able to access their mobiles in classrooms.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(OVERALL)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0" i="0" u="sng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Contributing argument examples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Students can use their phones for mini research projects.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2800" dirty="0">
                <a:solidFill>
                  <a:srgbClr val="00B0F0"/>
                </a:solidFill>
                <a:latin typeface="Calibri" panose="020F0502020204030204"/>
              </a:rPr>
              <a:t>Students are able to take photos or videos of key information.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95F5858-2DCB-4473-BF32-3BC319F31C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012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807"/>
    </mc:Choice>
    <mc:Fallback>
      <p:transition spd="slow" advTm="145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1190624"/>
            <a:ext cx="10391775" cy="1857375"/>
          </a:xfrm>
        </p:spPr>
        <p:txBody>
          <a:bodyPr/>
          <a:lstStyle/>
          <a:p>
            <a:r>
              <a:rPr lang="en-GB" b="0" dirty="0">
                <a:solidFill>
                  <a:prstClr val="black"/>
                </a:solidFill>
                <a:latin typeface="Calibri Light" panose="020F0302020204030204"/>
              </a:rPr>
              <a:t>Identifying </a:t>
            </a:r>
            <a:r>
              <a:rPr lang="en-GB" b="0" dirty="0" err="1">
                <a:solidFill>
                  <a:prstClr val="black"/>
                </a:solidFill>
                <a:latin typeface="Calibri Light" panose="020F0302020204030204"/>
              </a:rPr>
              <a:t>arguments</a:t>
            </a:r>
            <a:r>
              <a:rPr lang="en-GB" dirty="0" err="1"/>
              <a:t>eek</a:t>
            </a:r>
            <a:r>
              <a:rPr lang="en-GB" dirty="0"/>
              <a:t> 1 </a:t>
            </a:r>
            <a:br>
              <a:rPr lang="en-GB" dirty="0"/>
            </a:b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1975" y="2143125"/>
            <a:ext cx="10785476" cy="3946527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Useful questions to ask to help identify arguments: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was the point of producing the text?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the main message I am supposed to take from this?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does the author want me to believe or accept?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reasons have they offered to support their position?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cture containing mirror&#10;&#10;Description automatically generated">
            <a:extLst>
              <a:ext uri="{FF2B5EF4-FFF2-40B4-BE49-F238E27FC236}">
                <a16:creationId xmlns:a16="http://schemas.microsoft.com/office/drawing/2014/main" id="{7144B3FE-1096-4E0D-BC35-C05BC4263D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4191000"/>
            <a:ext cx="2667000" cy="2667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5455FD8-8831-408F-A1DC-3431034FB2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286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330"/>
    </mc:Choice>
    <mc:Fallback>
      <p:transition spd="slow" advTm="127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1190624"/>
            <a:ext cx="10391775" cy="1857375"/>
          </a:xfrm>
        </p:spPr>
        <p:txBody>
          <a:bodyPr/>
          <a:lstStyle/>
          <a:p>
            <a:r>
              <a:rPr lang="en-GB" b="0" dirty="0">
                <a:solidFill>
                  <a:prstClr val="black"/>
                </a:solidFill>
                <a:latin typeface="Calibri Light" panose="020F0302020204030204"/>
              </a:rPr>
              <a:t>Identifying </a:t>
            </a:r>
            <a:r>
              <a:rPr lang="en-GB" b="0" dirty="0" err="1">
                <a:solidFill>
                  <a:prstClr val="black"/>
                </a:solidFill>
                <a:latin typeface="Calibri Light" panose="020F0302020204030204"/>
              </a:rPr>
              <a:t>arguments</a:t>
            </a:r>
            <a:r>
              <a:rPr lang="en-GB" dirty="0" err="1"/>
              <a:t>eek</a:t>
            </a:r>
            <a:r>
              <a:rPr lang="en-GB" dirty="0"/>
              <a:t> 1 </a:t>
            </a:r>
            <a:br>
              <a:rPr lang="en-GB" dirty="0"/>
            </a:b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1974" y="2143125"/>
            <a:ext cx="11630025" cy="3946527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Useful questions to ask to help identify arguments: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was the point of producing the text?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the main message I am supposed to take from this?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does the author want me to believe or accept?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CONTRIBUTING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reasons have they offered to support their position? </a:t>
            </a:r>
            <a:r>
              <a:rPr lang="en-GB" sz="2800" dirty="0">
                <a:solidFill>
                  <a:srgbClr val="FF0000"/>
                </a:solidFill>
                <a:latin typeface="Calibri" panose="020F0502020204030204"/>
              </a:rPr>
              <a:t>CONTRIBUTING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cture containing mirror&#10;&#10;Description automatically generated">
            <a:extLst>
              <a:ext uri="{FF2B5EF4-FFF2-40B4-BE49-F238E27FC236}">
                <a16:creationId xmlns:a16="http://schemas.microsoft.com/office/drawing/2014/main" id="{7144B3FE-1096-4E0D-BC35-C05BC4263D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875" y="809625"/>
            <a:ext cx="2667000" cy="2667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B615144-1F4E-493E-9174-D9FAE61882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087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939"/>
    </mc:Choice>
    <mc:Fallback>
      <p:transition spd="slow" advTm="51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6" y="1285874"/>
            <a:ext cx="10629900" cy="2066925"/>
          </a:xfrm>
        </p:spPr>
        <p:txBody>
          <a:bodyPr/>
          <a:lstStyle/>
          <a:p>
            <a:r>
              <a:rPr lang="en-GB" sz="4800" b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  <a:r>
              <a:rPr lang="en-GB" dirty="0"/>
              <a:t> 1 </a:t>
            </a:r>
            <a:br>
              <a:rPr lang="en-GB" dirty="0"/>
            </a:b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1975" y="2133600"/>
            <a:ext cx="10785476" cy="3956052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have …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explored Critical Thinking as a p</a:t>
            </a:r>
            <a:r>
              <a:rPr lang="en-GB" sz="2800" dirty="0" err="1">
                <a:solidFill>
                  <a:prstClr val="black"/>
                </a:solidFill>
                <a:latin typeface="Calibri" panose="020F0502020204030204"/>
              </a:rPr>
              <a:t>rocess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discovered two types of argument</a:t>
            </a:r>
          </a:p>
          <a:p>
            <a:pPr marL="342900" indent="-3429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investigated how to identify arguments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GB" sz="28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A7A2C69-6573-4618-881B-5DC75323CA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410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831"/>
    </mc:Choice>
    <mc:Fallback>
      <p:transition spd="slow" advTm="54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14EAD-02EE-4686-BC7C-53E463E8C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1357311"/>
          </a:xfrm>
        </p:spPr>
        <p:txBody>
          <a:bodyPr/>
          <a:lstStyle/>
          <a:p>
            <a:pPr algn="ctr"/>
            <a:r>
              <a:rPr lang="en-GB" b="0" dirty="0">
                <a:solidFill>
                  <a:schemeClr val="tx1"/>
                </a:solidFill>
              </a:rPr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667DAF-433C-4EDE-9C90-AF59C12D9F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Next Lecture: Week 2 Part 2b</a:t>
            </a:r>
          </a:p>
          <a:p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201F1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UF05-Critical Thinking</a:t>
            </a:r>
            <a:endParaRPr lang="en-GB"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C20643D-CE6F-416A-96F0-FCC770FB36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818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504"/>
    </mc:Choice>
    <mc:Fallback>
      <p:transition spd="slow" advTm="22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1190625"/>
            <a:ext cx="10391775" cy="1314451"/>
          </a:xfrm>
        </p:spPr>
        <p:txBody>
          <a:bodyPr/>
          <a:lstStyle/>
          <a:p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Aims: Week </a:t>
            </a:r>
            <a:r>
              <a:rPr lang="en-GB" b="0" dirty="0">
                <a:solidFill>
                  <a:prstClr val="black"/>
                </a:solidFill>
                <a:latin typeface="Calibri Light" panose="020F0302020204030204"/>
              </a:rPr>
              <a:t>2a</a:t>
            </a:r>
            <a:r>
              <a:rPr lang="en-GB" dirty="0"/>
              <a:t>eek 1 Aims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609850"/>
            <a:ext cx="10515600" cy="3479802"/>
          </a:xfr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explore Critical Thinking as a p</a:t>
            </a:r>
            <a:r>
              <a:rPr lang="en-GB" sz="2800" dirty="0" err="1">
                <a:solidFill>
                  <a:prstClr val="black"/>
                </a:solidFill>
                <a:latin typeface="Calibri" panose="020F0502020204030204"/>
              </a:rPr>
              <a:t>rocess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discover two types of argument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To investigate how to identify arguments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DF1F709-BE91-459A-8232-491B5406C8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491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497"/>
    </mc:Choice>
    <mc:Fallback>
      <p:transition spd="slow" advTm="48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057277"/>
            <a:ext cx="10775951" cy="1114423"/>
          </a:xfrm>
        </p:spPr>
        <p:txBody>
          <a:bodyPr/>
          <a:lstStyle/>
          <a:p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Assessment Schedule</a:t>
            </a:r>
            <a:endParaRPr lang="en-GB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4E18C1E-3F2C-4A75-A2EA-3311C610E7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1411348"/>
              </p:ext>
            </p:extLst>
          </p:nvPr>
        </p:nvGraphicFramePr>
        <p:xfrm>
          <a:off x="1800225" y="2505075"/>
          <a:ext cx="8359776" cy="3295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9888">
                  <a:extLst>
                    <a:ext uri="{9D8B030D-6E8A-4147-A177-3AD203B41FA5}">
                      <a16:colId xmlns:a16="http://schemas.microsoft.com/office/drawing/2014/main" val="500153575"/>
                    </a:ext>
                  </a:extLst>
                </a:gridCol>
                <a:gridCol w="2089944">
                  <a:extLst>
                    <a:ext uri="{9D8B030D-6E8A-4147-A177-3AD203B41FA5}">
                      <a16:colId xmlns:a16="http://schemas.microsoft.com/office/drawing/2014/main" val="1792824318"/>
                    </a:ext>
                  </a:extLst>
                </a:gridCol>
                <a:gridCol w="2089944">
                  <a:extLst>
                    <a:ext uri="{9D8B030D-6E8A-4147-A177-3AD203B41FA5}">
                      <a16:colId xmlns:a16="http://schemas.microsoft.com/office/drawing/2014/main" val="3404900902"/>
                    </a:ext>
                  </a:extLst>
                </a:gridCol>
              </a:tblGrid>
              <a:tr h="823912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Assessment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Week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Weighting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70581157"/>
                  </a:ext>
                </a:extLst>
              </a:tr>
              <a:tr h="823912">
                <a:tc>
                  <a:txBody>
                    <a:bodyPr/>
                    <a:lstStyle/>
                    <a:p>
                      <a:r>
                        <a:rPr lang="en-GB" sz="2000" dirty="0"/>
                        <a:t>Draft Submission: Reflective Report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64865262"/>
                  </a:ext>
                </a:extLst>
              </a:tr>
              <a:tr h="823912">
                <a:tc>
                  <a:txBody>
                    <a:bodyPr/>
                    <a:lstStyle/>
                    <a:p>
                      <a:r>
                        <a:rPr lang="en-GB" sz="2000" dirty="0"/>
                        <a:t>Final Submission: Reflective Report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40%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79001856"/>
                  </a:ext>
                </a:extLst>
              </a:tr>
              <a:tr h="823912">
                <a:tc>
                  <a:txBody>
                    <a:bodyPr/>
                    <a:lstStyle/>
                    <a:p>
                      <a:r>
                        <a:rPr lang="en-GB" sz="2000" dirty="0"/>
                        <a:t>Final Exam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13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60%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68796227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6546A2B-7C4A-4A60-85C1-90790EB21C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897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192"/>
    </mc:Choice>
    <mc:Fallback>
      <p:transition spd="slow" advTm="64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" y="1190625"/>
            <a:ext cx="11687175" cy="1009650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Critical Thinking Keywords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/>
              <a:t>Aims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76" y="2609850"/>
            <a:ext cx="11280776" cy="3479802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28AAD2B-4FD9-405C-91E5-28CEEAB7C6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1756351"/>
              </p:ext>
            </p:extLst>
          </p:nvPr>
        </p:nvGraphicFramePr>
        <p:xfrm>
          <a:off x="2032000" y="2105025"/>
          <a:ext cx="8128000" cy="40333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B5F01F0-1898-48E8-8432-44910C79A8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65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113"/>
    </mc:Choice>
    <mc:Fallback>
      <p:transition spd="slow" advTm="861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" y="1190625"/>
            <a:ext cx="11687175" cy="1009650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Critical Thinking Keywords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/>
              <a:t>Aims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76" y="2609850"/>
            <a:ext cx="11280776" cy="3479802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28AAD2B-4FD9-405C-91E5-28CEEAB7C6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8329385"/>
              </p:ext>
            </p:extLst>
          </p:nvPr>
        </p:nvGraphicFramePr>
        <p:xfrm>
          <a:off x="2032000" y="2105025"/>
          <a:ext cx="8128000" cy="40333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346EAD8-92ED-4A79-8F9E-833EE65F82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582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804"/>
    </mc:Choice>
    <mc:Fallback>
      <p:transition spd="slow" advTm="143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" y="1190625"/>
            <a:ext cx="11687175" cy="1704976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Review: Milan’s Critical Thinking Advice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GB" dirty="0"/>
              <a:t>Aims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76" y="2609850"/>
            <a:ext cx="11280776" cy="3479802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Can you remember any of the </a:t>
            </a: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five pieces of advice?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6C1BE1-FDCA-4F1B-963D-9720ACF222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18" r="9268"/>
          <a:stretch/>
        </p:blipFill>
        <p:spPr>
          <a:xfrm>
            <a:off x="6628657" y="2609850"/>
            <a:ext cx="4718795" cy="3248270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0221CEB-C670-4587-8F10-39242CB4CB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335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240"/>
    </mc:Choice>
    <mc:Fallback>
      <p:transition spd="slow" advTm="76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8FC81-DB37-47C7-A606-A92B0EA1C4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793" y="477521"/>
            <a:ext cx="8659258" cy="1017271"/>
          </a:xfrm>
        </p:spPr>
        <p:txBody>
          <a:bodyPr>
            <a:normAutofit fontScale="90000"/>
          </a:bodyPr>
          <a:lstStyle/>
          <a:p>
            <a:pPr algn="l"/>
            <a:r>
              <a:rPr lang="en-GB" dirty="0"/>
              <a:t>Milan’s Critical Thinking Advice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EF92B3-FE4E-4F7E-B492-C33D91066E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021840"/>
            <a:ext cx="9144000" cy="3235960"/>
          </a:xfrm>
        </p:spPr>
        <p:txBody>
          <a:bodyPr/>
          <a:lstStyle/>
          <a:p>
            <a:pPr algn="l"/>
            <a:endParaRPr lang="en-GB" dirty="0"/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en-GB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E8CBAE9D-E9BC-4CD8-BF39-8E6A8CC5C62E}"/>
              </a:ext>
            </a:extLst>
          </p:cNvPr>
          <p:cNvGraphicFramePr/>
          <p:nvPr/>
        </p:nvGraphicFramePr>
        <p:xfrm>
          <a:off x="1281797" y="931755"/>
          <a:ext cx="9661792" cy="59262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BF479BE-7DFA-4DC5-AF4E-1C7BAD224D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436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118"/>
    </mc:Choice>
    <mc:Fallback>
      <p:transition spd="slow" advTm="90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876300"/>
            <a:ext cx="11137901" cy="1247775"/>
          </a:xfrm>
        </p:spPr>
        <p:txBody>
          <a:bodyPr/>
          <a:lstStyle/>
          <a:p>
            <a:r>
              <a:rPr lang="en-GB" sz="54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Critical Thinking As a Process</a:t>
            </a:r>
            <a:endParaRPr lang="en-GB" sz="54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609850"/>
            <a:ext cx="10515600" cy="3479801"/>
          </a:xfrm>
        </p:spPr>
        <p:txBody>
          <a:bodyPr/>
          <a:lstStyle/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C8879C72-7640-4101-94BD-E87015AC6D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700" y="3176057"/>
            <a:ext cx="3155070" cy="26292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21844E9-0923-4A71-935B-917009C28FCE}"/>
              </a:ext>
            </a:extLst>
          </p:cNvPr>
          <p:cNvSpPr txBox="1"/>
          <p:nvPr/>
        </p:nvSpPr>
        <p:spPr>
          <a:xfrm>
            <a:off x="209549" y="2828836"/>
            <a:ext cx="79914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"Good critical thinking includes recognising good arguments..” (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Cottrell, 2005</a:t>
            </a:r>
            <a:r>
              <a:rPr lang="en-GB" sz="3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40686EA-A294-4FE7-B550-884860FAD1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805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196"/>
    </mc:Choice>
    <mc:Fallback>
      <p:transition spd="slow" advTm="125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876300"/>
            <a:ext cx="11137901" cy="1247775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Critical Thinking As a Process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609850"/>
            <a:ext cx="10515600" cy="3479801"/>
          </a:xfrm>
        </p:spPr>
        <p:txBody>
          <a:bodyPr/>
          <a:lstStyle/>
          <a:p>
            <a:r>
              <a:rPr lang="en-GB" u="sng" dirty="0">
                <a:latin typeface="Calibri" panose="020F0502020204030204" pitchFamily="34" charset="0"/>
                <a:cs typeface="Calibri" panose="020F0502020204030204" pitchFamily="34" charset="0"/>
              </a:rPr>
              <a:t>Cottrell’s (2017) Model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first four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steps:</a:t>
            </a:r>
          </a:p>
          <a:p>
            <a:pPr marL="457200" indent="-457200">
              <a:buAutoNum type="arabicPeriod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Identifying other people’s positions, arguments and conclusions.</a:t>
            </a:r>
          </a:p>
          <a:p>
            <a:pPr marL="457200" indent="-457200">
              <a:buAutoNum type="arabicPeriod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Evaluating the evidence for alternative points of view</a:t>
            </a:r>
          </a:p>
          <a:p>
            <a:pPr marL="457200" indent="-457200">
              <a:buAutoNum type="arabicPeriod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Weighing up opposing arguments and evidence fairly</a:t>
            </a:r>
          </a:p>
          <a:p>
            <a:pPr marL="457200" indent="-457200">
              <a:buAutoNum type="arabicPeriod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Being able to read between the lines 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seeing behind surfaces and identifying false or unfair assumptions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4DFF286-D9EB-4940-B920-BFA323A7A5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455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759"/>
    </mc:Choice>
    <mc:Fallback>
      <p:transition spd="slow" advTm="188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HI-Lecture Template-2005">
  <a:themeElements>
    <a:clrScheme name="HI-Lecture Template-2005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I-Lecture Template-200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HI-Lecture Template-2005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-Lecture Template-2005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-Lecture Template-2005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-Lecture Template-2005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-Lecture Template-2005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-Lecture Template-2005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565</Words>
  <Application>Microsoft Office PowerPoint</Application>
  <PresentationFormat>Widescreen</PresentationFormat>
  <Paragraphs>112</Paragraphs>
  <Slides>17</Slides>
  <Notes>1</Notes>
  <HiddenSlides>0</HiddenSlides>
  <MMClips>17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Tahoma</vt:lpstr>
      <vt:lpstr>Wingdings</vt:lpstr>
      <vt:lpstr>1_HI-Lecture Template-2005</vt:lpstr>
      <vt:lpstr>Office Theme</vt:lpstr>
      <vt:lpstr>UF05-Critical Thinking</vt:lpstr>
      <vt:lpstr>Aims: Week 2aeek 1 Aims</vt:lpstr>
      <vt:lpstr>Assessment Schedule</vt:lpstr>
      <vt:lpstr>Critical Thinking Keywords Aims</vt:lpstr>
      <vt:lpstr>Critical Thinking Keywords Aims</vt:lpstr>
      <vt:lpstr>Review: Milan’s Critical Thinking Advice1 Aims</vt:lpstr>
      <vt:lpstr>Milan’s Critical Thinking Advice</vt:lpstr>
      <vt:lpstr>Critical Thinking As a Process</vt:lpstr>
      <vt:lpstr>Critical Thinking As a Process</vt:lpstr>
      <vt:lpstr> Focus: The Argument</vt:lpstr>
      <vt:lpstr>Two types of argumenteek 1  </vt:lpstr>
      <vt:lpstr>Two types of argumenteek 1  </vt:lpstr>
      <vt:lpstr>1  </vt:lpstr>
      <vt:lpstr>Identifying argumentseek 1  </vt:lpstr>
      <vt:lpstr>Identifying argumentseek 1  </vt:lpstr>
      <vt:lpstr>Summary 1  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UF05-Critical Thinking</dc:title>
  <dc:creator>Grace Gyatso</dc:creator>
  <cp:lastModifiedBy>Grace Gyatso</cp:lastModifiedBy>
  <cp:revision>18</cp:revision>
  <dcterms:created xsi:type="dcterms:W3CDTF">2020-10-12T15:42:13Z</dcterms:created>
  <dcterms:modified xsi:type="dcterms:W3CDTF">2020-10-14T10:38:20Z</dcterms:modified>
</cp:coreProperties>
</file>