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53" r:id="rId2"/>
    <p:sldId id="452" r:id="rId3"/>
    <p:sldId id="469" r:id="rId4"/>
    <p:sldId id="501" r:id="rId5"/>
    <p:sldId id="503" r:id="rId6"/>
    <p:sldId id="506" r:id="rId7"/>
    <p:sldId id="484" r:id="rId8"/>
    <p:sldId id="485" r:id="rId9"/>
    <p:sldId id="486" r:id="rId10"/>
    <p:sldId id="488" r:id="rId11"/>
    <p:sldId id="493" r:id="rId12"/>
    <p:sldId id="494" r:id="rId13"/>
    <p:sldId id="495" r:id="rId14"/>
    <p:sldId id="496" r:id="rId15"/>
    <p:sldId id="505" r:id="rId16"/>
    <p:sldId id="497" r:id="rId17"/>
    <p:sldId id="498" r:id="rId18"/>
    <p:sldId id="499" r:id="rId19"/>
    <p:sldId id="500" r:id="rId20"/>
    <p:sldId id="482" r:id="rId21"/>
    <p:sldId id="4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7" d="100"/>
          <a:sy n="67" d="100"/>
        </p:scale>
        <p:origin x="6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2DD9A-0C90-42C5-A5F8-AFF2AA3A3E44}"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BD3D5F1-082C-4E8F-92CF-5361E9263C2C}">
      <dgm:prSet/>
      <dgm:spPr/>
      <dgm:t>
        <a:bodyPr/>
        <a:lstStyle/>
        <a:p>
          <a:pPr>
            <a:lnSpc>
              <a:spcPct val="100000"/>
            </a:lnSpc>
          </a:pPr>
          <a:r>
            <a:rPr lang="en-US" dirty="0"/>
            <a:t>?</a:t>
          </a:r>
        </a:p>
      </dgm:t>
    </dgm:pt>
    <dgm:pt modelId="{7FC52A7B-B758-4D20-99D1-5C69BAD3278E}" type="parTrans" cxnId="{115CE553-E6FD-422E-8519-994AB826F145}">
      <dgm:prSet/>
      <dgm:spPr/>
      <dgm:t>
        <a:bodyPr/>
        <a:lstStyle/>
        <a:p>
          <a:endParaRPr lang="en-US"/>
        </a:p>
      </dgm:t>
    </dgm:pt>
    <dgm:pt modelId="{D98358AB-757E-4C02-BDC3-0D68E232F06B}" type="sibTrans" cxnId="{115CE553-E6FD-422E-8519-994AB826F145}">
      <dgm:prSet/>
      <dgm:spPr/>
      <dgm:t>
        <a:bodyPr/>
        <a:lstStyle/>
        <a:p>
          <a:endParaRPr lang="en-US"/>
        </a:p>
      </dgm:t>
    </dgm:pt>
    <dgm:pt modelId="{50663E5C-434F-4291-B734-1ED2C74C5DD5}">
      <dgm:prSet/>
      <dgm:spPr/>
      <dgm:t>
        <a:bodyPr/>
        <a:lstStyle/>
        <a:p>
          <a:pPr>
            <a:lnSpc>
              <a:spcPct val="100000"/>
            </a:lnSpc>
          </a:pPr>
          <a:r>
            <a:rPr lang="en-US" dirty="0"/>
            <a:t>?</a:t>
          </a:r>
        </a:p>
      </dgm:t>
    </dgm:pt>
    <dgm:pt modelId="{EB32654B-0713-44FC-A3D8-4DE94C251877}" type="parTrans" cxnId="{9C941F3B-FB03-44B1-A855-51298E415836}">
      <dgm:prSet/>
      <dgm:spPr/>
      <dgm:t>
        <a:bodyPr/>
        <a:lstStyle/>
        <a:p>
          <a:endParaRPr lang="en-US"/>
        </a:p>
      </dgm:t>
    </dgm:pt>
    <dgm:pt modelId="{0DA0E5C4-8FD6-4F85-977B-5DB2D72872C2}" type="sibTrans" cxnId="{9C941F3B-FB03-44B1-A855-51298E415836}">
      <dgm:prSet/>
      <dgm:spPr/>
      <dgm:t>
        <a:bodyPr/>
        <a:lstStyle/>
        <a:p>
          <a:endParaRPr lang="en-US"/>
        </a:p>
      </dgm:t>
    </dgm:pt>
    <dgm:pt modelId="{F4A807FB-2D83-4942-9D94-A3B9F8A1246A}">
      <dgm:prSet/>
      <dgm:spPr/>
      <dgm:t>
        <a:bodyPr/>
        <a:lstStyle/>
        <a:p>
          <a:pPr>
            <a:lnSpc>
              <a:spcPct val="100000"/>
            </a:lnSpc>
          </a:pPr>
          <a:r>
            <a:rPr lang="en-US" dirty="0"/>
            <a:t>?</a:t>
          </a:r>
        </a:p>
      </dgm:t>
    </dgm:pt>
    <dgm:pt modelId="{45D5122D-DB3A-4F52-AFC0-3E5C406585CD}" type="parTrans" cxnId="{F53B3824-D147-4135-8B1A-ED2E1CFB96FA}">
      <dgm:prSet/>
      <dgm:spPr/>
      <dgm:t>
        <a:bodyPr/>
        <a:lstStyle/>
        <a:p>
          <a:endParaRPr lang="en-US"/>
        </a:p>
      </dgm:t>
    </dgm:pt>
    <dgm:pt modelId="{9454FE75-2433-48A0-9F33-A1CE83DBA632}" type="sibTrans" cxnId="{F53B3824-D147-4135-8B1A-ED2E1CFB96FA}">
      <dgm:prSet/>
      <dgm:spPr/>
      <dgm:t>
        <a:bodyPr/>
        <a:lstStyle/>
        <a:p>
          <a:endParaRPr lang="en-US"/>
        </a:p>
      </dgm:t>
    </dgm:pt>
    <dgm:pt modelId="{F0416E26-72B8-42C4-AE62-7783FE57F61E}" type="pres">
      <dgm:prSet presAssocID="{2202DD9A-0C90-42C5-A5F8-AFF2AA3A3E44}" presName="root" presStyleCnt="0">
        <dgm:presLayoutVars>
          <dgm:dir/>
          <dgm:resizeHandles val="exact"/>
        </dgm:presLayoutVars>
      </dgm:prSet>
      <dgm:spPr/>
    </dgm:pt>
    <dgm:pt modelId="{4F444539-FA2E-4117-88CB-32C03F9B4472}" type="pres">
      <dgm:prSet presAssocID="{3BD3D5F1-082C-4E8F-92CF-5361E9263C2C}" presName="compNode" presStyleCnt="0"/>
      <dgm:spPr/>
    </dgm:pt>
    <dgm:pt modelId="{B539E411-6F31-4C7F-B161-4097F47492BD}" type="pres">
      <dgm:prSet presAssocID="{3BD3D5F1-082C-4E8F-92CF-5361E9263C2C}" presName="iconRect" presStyleLbl="node1" presStyleIdx="0" presStyleCnt="3" custLinFactX="100000" custLinFactNeighborX="161600" custLinFactNeighborY="805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7734F995-29E9-44D5-AF85-DC35BE6B658F}" type="pres">
      <dgm:prSet presAssocID="{3BD3D5F1-082C-4E8F-92CF-5361E9263C2C}" presName="spaceRect" presStyleCnt="0"/>
      <dgm:spPr/>
    </dgm:pt>
    <dgm:pt modelId="{2DCFC94E-ABBF-4054-A412-945D97FAA91D}" type="pres">
      <dgm:prSet presAssocID="{3BD3D5F1-082C-4E8F-92CF-5361E9263C2C}" presName="textRect" presStyleLbl="revTx" presStyleIdx="0" presStyleCnt="3">
        <dgm:presLayoutVars>
          <dgm:chMax val="1"/>
          <dgm:chPref val="1"/>
        </dgm:presLayoutVars>
      </dgm:prSet>
      <dgm:spPr/>
    </dgm:pt>
    <dgm:pt modelId="{61B80245-3281-459F-BEFE-BF3013DDDBCF}" type="pres">
      <dgm:prSet presAssocID="{D98358AB-757E-4C02-BDC3-0D68E232F06B}" presName="sibTrans" presStyleCnt="0"/>
      <dgm:spPr/>
    </dgm:pt>
    <dgm:pt modelId="{BE294157-2790-46B2-863D-8833265B0AA2}" type="pres">
      <dgm:prSet presAssocID="{50663E5C-434F-4291-B734-1ED2C74C5DD5}" presName="compNode" presStyleCnt="0"/>
      <dgm:spPr/>
    </dgm:pt>
    <dgm:pt modelId="{36FA383B-E008-43F7-BB55-68262CDB8D89}" type="pres">
      <dgm:prSet presAssocID="{50663E5C-434F-4291-B734-1ED2C74C5DD5}" presName="iconRect" presStyleLbl="node1" presStyleIdx="1" presStyleCnt="3" custLinFactX="-100000" custLinFactNeighborX="-166647" custLinFactNeighborY="1594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8C70BEE4-93FB-4E59-8DC6-0D28C87DCD60}" type="pres">
      <dgm:prSet presAssocID="{50663E5C-434F-4291-B734-1ED2C74C5DD5}" presName="spaceRect" presStyleCnt="0"/>
      <dgm:spPr/>
    </dgm:pt>
    <dgm:pt modelId="{E790A517-F033-450A-B736-54DBB6FACD3E}" type="pres">
      <dgm:prSet presAssocID="{50663E5C-434F-4291-B734-1ED2C74C5DD5}" presName="textRect" presStyleLbl="revTx" presStyleIdx="1" presStyleCnt="3">
        <dgm:presLayoutVars>
          <dgm:chMax val="1"/>
          <dgm:chPref val="1"/>
        </dgm:presLayoutVars>
      </dgm:prSet>
      <dgm:spPr/>
    </dgm:pt>
    <dgm:pt modelId="{527152A0-25E6-481D-8E21-EDD2044FDD98}" type="pres">
      <dgm:prSet presAssocID="{0DA0E5C4-8FD6-4F85-977B-5DB2D72872C2}" presName="sibTrans" presStyleCnt="0"/>
      <dgm:spPr/>
    </dgm:pt>
    <dgm:pt modelId="{6C9C3097-60D5-4029-A1EF-FFCDD8A401B7}" type="pres">
      <dgm:prSet presAssocID="{F4A807FB-2D83-4942-9D94-A3B9F8A1246A}" presName="compNode" presStyleCnt="0"/>
      <dgm:spPr/>
    </dgm:pt>
    <dgm:pt modelId="{144B45C3-1872-4FB3-8070-E5FF1A6CC607}" type="pres">
      <dgm:prSet presAssocID="{F4A807FB-2D83-4942-9D94-A3B9F8A1246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anslate"/>
        </a:ext>
      </dgm:extLst>
    </dgm:pt>
    <dgm:pt modelId="{0A3C0B13-B604-4E52-ADE0-5647C3F7DC62}" type="pres">
      <dgm:prSet presAssocID="{F4A807FB-2D83-4942-9D94-A3B9F8A1246A}" presName="spaceRect" presStyleCnt="0"/>
      <dgm:spPr/>
    </dgm:pt>
    <dgm:pt modelId="{1F82AB6D-F334-42E3-8E1C-194845D0C326}" type="pres">
      <dgm:prSet presAssocID="{F4A807FB-2D83-4942-9D94-A3B9F8A1246A}" presName="textRect" presStyleLbl="revTx" presStyleIdx="2" presStyleCnt="3" custLinFactNeighborX="1648">
        <dgm:presLayoutVars>
          <dgm:chMax val="1"/>
          <dgm:chPref val="1"/>
        </dgm:presLayoutVars>
      </dgm:prSet>
      <dgm:spPr/>
    </dgm:pt>
  </dgm:ptLst>
  <dgm:cxnLst>
    <dgm:cxn modelId="{F53B3824-D147-4135-8B1A-ED2E1CFB96FA}" srcId="{2202DD9A-0C90-42C5-A5F8-AFF2AA3A3E44}" destId="{F4A807FB-2D83-4942-9D94-A3B9F8A1246A}" srcOrd="2" destOrd="0" parTransId="{45D5122D-DB3A-4F52-AFC0-3E5C406585CD}" sibTransId="{9454FE75-2433-48A0-9F33-A1CE83DBA632}"/>
    <dgm:cxn modelId="{15130D34-9909-4EA3-A093-426714972B49}" type="presOf" srcId="{F4A807FB-2D83-4942-9D94-A3B9F8A1246A}" destId="{1F82AB6D-F334-42E3-8E1C-194845D0C326}" srcOrd="0" destOrd="0" presId="urn:microsoft.com/office/officeart/2018/2/layout/IconLabelList"/>
    <dgm:cxn modelId="{9C941F3B-FB03-44B1-A855-51298E415836}" srcId="{2202DD9A-0C90-42C5-A5F8-AFF2AA3A3E44}" destId="{50663E5C-434F-4291-B734-1ED2C74C5DD5}" srcOrd="1" destOrd="0" parTransId="{EB32654B-0713-44FC-A3D8-4DE94C251877}" sibTransId="{0DA0E5C4-8FD6-4F85-977B-5DB2D72872C2}"/>
    <dgm:cxn modelId="{69721170-94B4-433E-A940-DF0AABD5A436}" type="presOf" srcId="{3BD3D5F1-082C-4E8F-92CF-5361E9263C2C}" destId="{2DCFC94E-ABBF-4054-A412-945D97FAA91D}" srcOrd="0" destOrd="0" presId="urn:microsoft.com/office/officeart/2018/2/layout/IconLabelList"/>
    <dgm:cxn modelId="{115CE553-E6FD-422E-8519-994AB826F145}" srcId="{2202DD9A-0C90-42C5-A5F8-AFF2AA3A3E44}" destId="{3BD3D5F1-082C-4E8F-92CF-5361E9263C2C}" srcOrd="0" destOrd="0" parTransId="{7FC52A7B-B758-4D20-99D1-5C69BAD3278E}" sibTransId="{D98358AB-757E-4C02-BDC3-0D68E232F06B}"/>
    <dgm:cxn modelId="{CE0228C3-7ABA-412C-9CCA-E62334766E1B}" type="presOf" srcId="{50663E5C-434F-4291-B734-1ED2C74C5DD5}" destId="{E790A517-F033-450A-B736-54DBB6FACD3E}" srcOrd="0" destOrd="0" presId="urn:microsoft.com/office/officeart/2018/2/layout/IconLabelList"/>
    <dgm:cxn modelId="{79A25FFC-4A38-4A97-B85D-BD3E71724429}" type="presOf" srcId="{2202DD9A-0C90-42C5-A5F8-AFF2AA3A3E44}" destId="{F0416E26-72B8-42C4-AE62-7783FE57F61E}" srcOrd="0" destOrd="0" presId="urn:microsoft.com/office/officeart/2018/2/layout/IconLabelList"/>
    <dgm:cxn modelId="{3B543F76-3F40-416E-A671-BAD26DC86EA0}" type="presParOf" srcId="{F0416E26-72B8-42C4-AE62-7783FE57F61E}" destId="{4F444539-FA2E-4117-88CB-32C03F9B4472}" srcOrd="0" destOrd="0" presId="urn:microsoft.com/office/officeart/2018/2/layout/IconLabelList"/>
    <dgm:cxn modelId="{DA510ADF-0F22-4E77-9813-2D07EAF6E8F2}" type="presParOf" srcId="{4F444539-FA2E-4117-88CB-32C03F9B4472}" destId="{B539E411-6F31-4C7F-B161-4097F47492BD}" srcOrd="0" destOrd="0" presId="urn:microsoft.com/office/officeart/2018/2/layout/IconLabelList"/>
    <dgm:cxn modelId="{7975A847-F00C-49C5-BA6F-8421632FFAB3}" type="presParOf" srcId="{4F444539-FA2E-4117-88CB-32C03F9B4472}" destId="{7734F995-29E9-44D5-AF85-DC35BE6B658F}" srcOrd="1" destOrd="0" presId="urn:microsoft.com/office/officeart/2018/2/layout/IconLabelList"/>
    <dgm:cxn modelId="{FB6227AF-B4DC-49CC-81C9-17E5007B3CE1}" type="presParOf" srcId="{4F444539-FA2E-4117-88CB-32C03F9B4472}" destId="{2DCFC94E-ABBF-4054-A412-945D97FAA91D}" srcOrd="2" destOrd="0" presId="urn:microsoft.com/office/officeart/2018/2/layout/IconLabelList"/>
    <dgm:cxn modelId="{678E0A2E-AAB4-4E2B-B662-C31890D5DF6D}" type="presParOf" srcId="{F0416E26-72B8-42C4-AE62-7783FE57F61E}" destId="{61B80245-3281-459F-BEFE-BF3013DDDBCF}" srcOrd="1" destOrd="0" presId="urn:microsoft.com/office/officeart/2018/2/layout/IconLabelList"/>
    <dgm:cxn modelId="{B1B15862-52A6-4DDA-8CBB-EB0893A5C5F2}" type="presParOf" srcId="{F0416E26-72B8-42C4-AE62-7783FE57F61E}" destId="{BE294157-2790-46B2-863D-8833265B0AA2}" srcOrd="2" destOrd="0" presId="urn:microsoft.com/office/officeart/2018/2/layout/IconLabelList"/>
    <dgm:cxn modelId="{7169B85A-C50D-4098-8CC5-DD1494DD50CC}" type="presParOf" srcId="{BE294157-2790-46B2-863D-8833265B0AA2}" destId="{36FA383B-E008-43F7-BB55-68262CDB8D89}" srcOrd="0" destOrd="0" presId="urn:microsoft.com/office/officeart/2018/2/layout/IconLabelList"/>
    <dgm:cxn modelId="{361FD2FD-4D61-44BE-98AC-425FA23E69A4}" type="presParOf" srcId="{BE294157-2790-46B2-863D-8833265B0AA2}" destId="{8C70BEE4-93FB-4E59-8DC6-0D28C87DCD60}" srcOrd="1" destOrd="0" presId="urn:microsoft.com/office/officeart/2018/2/layout/IconLabelList"/>
    <dgm:cxn modelId="{8F3638FC-2233-4B94-BBD3-E765E71048E9}" type="presParOf" srcId="{BE294157-2790-46B2-863D-8833265B0AA2}" destId="{E790A517-F033-450A-B736-54DBB6FACD3E}" srcOrd="2" destOrd="0" presId="urn:microsoft.com/office/officeart/2018/2/layout/IconLabelList"/>
    <dgm:cxn modelId="{3898DFEA-7DB8-4E06-BDC8-EFB58D772CFC}" type="presParOf" srcId="{F0416E26-72B8-42C4-AE62-7783FE57F61E}" destId="{527152A0-25E6-481D-8E21-EDD2044FDD98}" srcOrd="3" destOrd="0" presId="urn:microsoft.com/office/officeart/2018/2/layout/IconLabelList"/>
    <dgm:cxn modelId="{48C42FED-E33C-4810-8C12-14B1F602BAEB}" type="presParOf" srcId="{F0416E26-72B8-42C4-AE62-7783FE57F61E}" destId="{6C9C3097-60D5-4029-A1EF-FFCDD8A401B7}" srcOrd="4" destOrd="0" presId="urn:microsoft.com/office/officeart/2018/2/layout/IconLabelList"/>
    <dgm:cxn modelId="{EF1710EA-C643-4D4C-8EB5-701E0F4EF8A3}" type="presParOf" srcId="{6C9C3097-60D5-4029-A1EF-FFCDD8A401B7}" destId="{144B45C3-1872-4FB3-8070-E5FF1A6CC607}" srcOrd="0" destOrd="0" presId="urn:microsoft.com/office/officeart/2018/2/layout/IconLabelList"/>
    <dgm:cxn modelId="{CCD2612C-D1B1-4567-BD22-7684DA942A6F}" type="presParOf" srcId="{6C9C3097-60D5-4029-A1EF-FFCDD8A401B7}" destId="{0A3C0B13-B604-4E52-ADE0-5647C3F7DC62}" srcOrd="1" destOrd="0" presId="urn:microsoft.com/office/officeart/2018/2/layout/IconLabelList"/>
    <dgm:cxn modelId="{C7C0F4D2-3580-4458-B42A-C23FA04E8553}" type="presParOf" srcId="{6C9C3097-60D5-4029-A1EF-FFCDD8A401B7}" destId="{1F82AB6D-F334-42E3-8E1C-194845D0C32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02DD9A-0C90-42C5-A5F8-AFF2AA3A3E44}"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BD3D5F1-082C-4E8F-92CF-5361E9263C2C}">
      <dgm:prSet/>
      <dgm:spPr/>
      <dgm:t>
        <a:bodyPr/>
        <a:lstStyle/>
        <a:p>
          <a:pPr>
            <a:lnSpc>
              <a:spcPct val="100000"/>
            </a:lnSpc>
          </a:pPr>
          <a:r>
            <a:rPr lang="en-GB" dirty="0"/>
            <a:t>The distorted reasoning</a:t>
          </a:r>
          <a:endParaRPr lang="en-US" dirty="0"/>
        </a:p>
      </dgm:t>
    </dgm:pt>
    <dgm:pt modelId="{7FC52A7B-B758-4D20-99D1-5C69BAD3278E}" type="parTrans" cxnId="{115CE553-E6FD-422E-8519-994AB826F145}">
      <dgm:prSet/>
      <dgm:spPr/>
      <dgm:t>
        <a:bodyPr/>
        <a:lstStyle/>
        <a:p>
          <a:endParaRPr lang="en-US"/>
        </a:p>
      </dgm:t>
    </dgm:pt>
    <dgm:pt modelId="{D98358AB-757E-4C02-BDC3-0D68E232F06B}" type="sibTrans" cxnId="{115CE553-E6FD-422E-8519-994AB826F145}">
      <dgm:prSet/>
      <dgm:spPr/>
      <dgm:t>
        <a:bodyPr/>
        <a:lstStyle/>
        <a:p>
          <a:endParaRPr lang="en-US"/>
        </a:p>
      </dgm:t>
    </dgm:pt>
    <dgm:pt modelId="{50663E5C-434F-4291-B734-1ED2C74C5DD5}">
      <dgm:prSet/>
      <dgm:spPr/>
      <dgm:t>
        <a:bodyPr/>
        <a:lstStyle/>
        <a:p>
          <a:pPr>
            <a:lnSpc>
              <a:spcPct val="100000"/>
            </a:lnSpc>
          </a:pPr>
          <a:r>
            <a:rPr lang="en-GB" dirty="0"/>
            <a:t>The mechanics of an argument</a:t>
          </a:r>
          <a:endParaRPr lang="en-US" dirty="0"/>
        </a:p>
      </dgm:t>
    </dgm:pt>
    <dgm:pt modelId="{EB32654B-0713-44FC-A3D8-4DE94C251877}" type="parTrans" cxnId="{9C941F3B-FB03-44B1-A855-51298E415836}">
      <dgm:prSet/>
      <dgm:spPr/>
      <dgm:t>
        <a:bodyPr/>
        <a:lstStyle/>
        <a:p>
          <a:endParaRPr lang="en-US"/>
        </a:p>
      </dgm:t>
    </dgm:pt>
    <dgm:pt modelId="{0DA0E5C4-8FD6-4F85-977B-5DB2D72872C2}" type="sibTrans" cxnId="{9C941F3B-FB03-44B1-A855-51298E415836}">
      <dgm:prSet/>
      <dgm:spPr/>
      <dgm:t>
        <a:bodyPr/>
        <a:lstStyle/>
        <a:p>
          <a:endParaRPr lang="en-US"/>
        </a:p>
      </dgm:t>
    </dgm:pt>
    <dgm:pt modelId="{F4A807FB-2D83-4942-9D94-A3B9F8A1246A}">
      <dgm:prSet/>
      <dgm:spPr/>
      <dgm:t>
        <a:bodyPr/>
        <a:lstStyle/>
        <a:p>
          <a:pPr>
            <a:lnSpc>
              <a:spcPct val="100000"/>
            </a:lnSpc>
          </a:pPr>
          <a:r>
            <a:rPr lang="en-GB" dirty="0"/>
            <a:t>The misuse of language</a:t>
          </a:r>
          <a:endParaRPr lang="en-US" dirty="0"/>
        </a:p>
      </dgm:t>
    </dgm:pt>
    <dgm:pt modelId="{45D5122D-DB3A-4F52-AFC0-3E5C406585CD}" type="parTrans" cxnId="{F53B3824-D147-4135-8B1A-ED2E1CFB96FA}">
      <dgm:prSet/>
      <dgm:spPr/>
      <dgm:t>
        <a:bodyPr/>
        <a:lstStyle/>
        <a:p>
          <a:endParaRPr lang="en-US"/>
        </a:p>
      </dgm:t>
    </dgm:pt>
    <dgm:pt modelId="{9454FE75-2433-48A0-9F33-A1CE83DBA632}" type="sibTrans" cxnId="{F53B3824-D147-4135-8B1A-ED2E1CFB96FA}">
      <dgm:prSet/>
      <dgm:spPr/>
      <dgm:t>
        <a:bodyPr/>
        <a:lstStyle/>
        <a:p>
          <a:endParaRPr lang="en-US"/>
        </a:p>
      </dgm:t>
    </dgm:pt>
    <dgm:pt modelId="{F0416E26-72B8-42C4-AE62-7783FE57F61E}" type="pres">
      <dgm:prSet presAssocID="{2202DD9A-0C90-42C5-A5F8-AFF2AA3A3E44}" presName="root" presStyleCnt="0">
        <dgm:presLayoutVars>
          <dgm:dir/>
          <dgm:resizeHandles val="exact"/>
        </dgm:presLayoutVars>
      </dgm:prSet>
      <dgm:spPr/>
    </dgm:pt>
    <dgm:pt modelId="{4F444539-FA2E-4117-88CB-32C03F9B4472}" type="pres">
      <dgm:prSet presAssocID="{3BD3D5F1-082C-4E8F-92CF-5361E9263C2C}" presName="compNode" presStyleCnt="0"/>
      <dgm:spPr/>
    </dgm:pt>
    <dgm:pt modelId="{B539E411-6F31-4C7F-B161-4097F47492BD}" type="pres">
      <dgm:prSet presAssocID="{3BD3D5F1-082C-4E8F-92CF-5361E9263C2C}" presName="iconRect" presStyleLbl="node1" presStyleIdx="0" presStyleCnt="3" custLinFactX="100000" custLinFactNeighborX="161600" custLinFactNeighborY="-73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7734F995-29E9-44D5-AF85-DC35BE6B658F}" type="pres">
      <dgm:prSet presAssocID="{3BD3D5F1-082C-4E8F-92CF-5361E9263C2C}" presName="spaceRect" presStyleCnt="0"/>
      <dgm:spPr/>
    </dgm:pt>
    <dgm:pt modelId="{2DCFC94E-ABBF-4054-A412-945D97FAA91D}" type="pres">
      <dgm:prSet presAssocID="{3BD3D5F1-082C-4E8F-92CF-5361E9263C2C}" presName="textRect" presStyleLbl="revTx" presStyleIdx="0" presStyleCnt="3">
        <dgm:presLayoutVars>
          <dgm:chMax val="1"/>
          <dgm:chPref val="1"/>
        </dgm:presLayoutVars>
      </dgm:prSet>
      <dgm:spPr/>
    </dgm:pt>
    <dgm:pt modelId="{61B80245-3281-459F-BEFE-BF3013DDDBCF}" type="pres">
      <dgm:prSet presAssocID="{D98358AB-757E-4C02-BDC3-0D68E232F06B}" presName="sibTrans" presStyleCnt="0"/>
      <dgm:spPr/>
    </dgm:pt>
    <dgm:pt modelId="{BE294157-2790-46B2-863D-8833265B0AA2}" type="pres">
      <dgm:prSet presAssocID="{50663E5C-434F-4291-B734-1ED2C74C5DD5}" presName="compNode" presStyleCnt="0"/>
      <dgm:spPr/>
    </dgm:pt>
    <dgm:pt modelId="{36FA383B-E008-43F7-BB55-68262CDB8D89}" type="pres">
      <dgm:prSet presAssocID="{50663E5C-434F-4291-B734-1ED2C74C5DD5}" presName="iconRect" presStyleLbl="node1" presStyleIdx="1" presStyleCnt="3" custLinFactX="-100000" custLinFactNeighborX="-174706" custLinFactNeighborY="-785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8C70BEE4-93FB-4E59-8DC6-0D28C87DCD60}" type="pres">
      <dgm:prSet presAssocID="{50663E5C-434F-4291-B734-1ED2C74C5DD5}" presName="spaceRect" presStyleCnt="0"/>
      <dgm:spPr/>
    </dgm:pt>
    <dgm:pt modelId="{E790A517-F033-450A-B736-54DBB6FACD3E}" type="pres">
      <dgm:prSet presAssocID="{50663E5C-434F-4291-B734-1ED2C74C5DD5}" presName="textRect" presStyleLbl="revTx" presStyleIdx="1" presStyleCnt="3">
        <dgm:presLayoutVars>
          <dgm:chMax val="1"/>
          <dgm:chPref val="1"/>
        </dgm:presLayoutVars>
      </dgm:prSet>
      <dgm:spPr/>
    </dgm:pt>
    <dgm:pt modelId="{527152A0-25E6-481D-8E21-EDD2044FDD98}" type="pres">
      <dgm:prSet presAssocID="{0DA0E5C4-8FD6-4F85-977B-5DB2D72872C2}" presName="sibTrans" presStyleCnt="0"/>
      <dgm:spPr/>
    </dgm:pt>
    <dgm:pt modelId="{6C9C3097-60D5-4029-A1EF-FFCDD8A401B7}" type="pres">
      <dgm:prSet presAssocID="{F4A807FB-2D83-4942-9D94-A3B9F8A1246A}" presName="compNode" presStyleCnt="0"/>
      <dgm:spPr/>
    </dgm:pt>
    <dgm:pt modelId="{144B45C3-1872-4FB3-8070-E5FF1A6CC607}" type="pres">
      <dgm:prSet presAssocID="{F4A807FB-2D83-4942-9D94-A3B9F8A1246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anslate"/>
        </a:ext>
      </dgm:extLst>
    </dgm:pt>
    <dgm:pt modelId="{0A3C0B13-B604-4E52-ADE0-5647C3F7DC62}" type="pres">
      <dgm:prSet presAssocID="{F4A807FB-2D83-4942-9D94-A3B9F8A1246A}" presName="spaceRect" presStyleCnt="0"/>
      <dgm:spPr/>
    </dgm:pt>
    <dgm:pt modelId="{1F82AB6D-F334-42E3-8E1C-194845D0C326}" type="pres">
      <dgm:prSet presAssocID="{F4A807FB-2D83-4942-9D94-A3B9F8A1246A}" presName="textRect" presStyleLbl="revTx" presStyleIdx="2" presStyleCnt="3">
        <dgm:presLayoutVars>
          <dgm:chMax val="1"/>
          <dgm:chPref val="1"/>
        </dgm:presLayoutVars>
      </dgm:prSet>
      <dgm:spPr/>
    </dgm:pt>
  </dgm:ptLst>
  <dgm:cxnLst>
    <dgm:cxn modelId="{F53B3824-D147-4135-8B1A-ED2E1CFB96FA}" srcId="{2202DD9A-0C90-42C5-A5F8-AFF2AA3A3E44}" destId="{F4A807FB-2D83-4942-9D94-A3B9F8A1246A}" srcOrd="2" destOrd="0" parTransId="{45D5122D-DB3A-4F52-AFC0-3E5C406585CD}" sibTransId="{9454FE75-2433-48A0-9F33-A1CE83DBA632}"/>
    <dgm:cxn modelId="{15130D34-9909-4EA3-A093-426714972B49}" type="presOf" srcId="{F4A807FB-2D83-4942-9D94-A3B9F8A1246A}" destId="{1F82AB6D-F334-42E3-8E1C-194845D0C326}" srcOrd="0" destOrd="0" presId="urn:microsoft.com/office/officeart/2018/2/layout/IconLabelList"/>
    <dgm:cxn modelId="{9C941F3B-FB03-44B1-A855-51298E415836}" srcId="{2202DD9A-0C90-42C5-A5F8-AFF2AA3A3E44}" destId="{50663E5C-434F-4291-B734-1ED2C74C5DD5}" srcOrd="1" destOrd="0" parTransId="{EB32654B-0713-44FC-A3D8-4DE94C251877}" sibTransId="{0DA0E5C4-8FD6-4F85-977B-5DB2D72872C2}"/>
    <dgm:cxn modelId="{69721170-94B4-433E-A940-DF0AABD5A436}" type="presOf" srcId="{3BD3D5F1-082C-4E8F-92CF-5361E9263C2C}" destId="{2DCFC94E-ABBF-4054-A412-945D97FAA91D}" srcOrd="0" destOrd="0" presId="urn:microsoft.com/office/officeart/2018/2/layout/IconLabelList"/>
    <dgm:cxn modelId="{115CE553-E6FD-422E-8519-994AB826F145}" srcId="{2202DD9A-0C90-42C5-A5F8-AFF2AA3A3E44}" destId="{3BD3D5F1-082C-4E8F-92CF-5361E9263C2C}" srcOrd="0" destOrd="0" parTransId="{7FC52A7B-B758-4D20-99D1-5C69BAD3278E}" sibTransId="{D98358AB-757E-4C02-BDC3-0D68E232F06B}"/>
    <dgm:cxn modelId="{CE0228C3-7ABA-412C-9CCA-E62334766E1B}" type="presOf" srcId="{50663E5C-434F-4291-B734-1ED2C74C5DD5}" destId="{E790A517-F033-450A-B736-54DBB6FACD3E}" srcOrd="0" destOrd="0" presId="urn:microsoft.com/office/officeart/2018/2/layout/IconLabelList"/>
    <dgm:cxn modelId="{79A25FFC-4A38-4A97-B85D-BD3E71724429}" type="presOf" srcId="{2202DD9A-0C90-42C5-A5F8-AFF2AA3A3E44}" destId="{F0416E26-72B8-42C4-AE62-7783FE57F61E}" srcOrd="0" destOrd="0" presId="urn:microsoft.com/office/officeart/2018/2/layout/IconLabelList"/>
    <dgm:cxn modelId="{3B543F76-3F40-416E-A671-BAD26DC86EA0}" type="presParOf" srcId="{F0416E26-72B8-42C4-AE62-7783FE57F61E}" destId="{4F444539-FA2E-4117-88CB-32C03F9B4472}" srcOrd="0" destOrd="0" presId="urn:microsoft.com/office/officeart/2018/2/layout/IconLabelList"/>
    <dgm:cxn modelId="{DA510ADF-0F22-4E77-9813-2D07EAF6E8F2}" type="presParOf" srcId="{4F444539-FA2E-4117-88CB-32C03F9B4472}" destId="{B539E411-6F31-4C7F-B161-4097F47492BD}" srcOrd="0" destOrd="0" presId="urn:microsoft.com/office/officeart/2018/2/layout/IconLabelList"/>
    <dgm:cxn modelId="{7975A847-F00C-49C5-BA6F-8421632FFAB3}" type="presParOf" srcId="{4F444539-FA2E-4117-88CB-32C03F9B4472}" destId="{7734F995-29E9-44D5-AF85-DC35BE6B658F}" srcOrd="1" destOrd="0" presId="urn:microsoft.com/office/officeart/2018/2/layout/IconLabelList"/>
    <dgm:cxn modelId="{FB6227AF-B4DC-49CC-81C9-17E5007B3CE1}" type="presParOf" srcId="{4F444539-FA2E-4117-88CB-32C03F9B4472}" destId="{2DCFC94E-ABBF-4054-A412-945D97FAA91D}" srcOrd="2" destOrd="0" presId="urn:microsoft.com/office/officeart/2018/2/layout/IconLabelList"/>
    <dgm:cxn modelId="{678E0A2E-AAB4-4E2B-B662-C31890D5DF6D}" type="presParOf" srcId="{F0416E26-72B8-42C4-AE62-7783FE57F61E}" destId="{61B80245-3281-459F-BEFE-BF3013DDDBCF}" srcOrd="1" destOrd="0" presId="urn:microsoft.com/office/officeart/2018/2/layout/IconLabelList"/>
    <dgm:cxn modelId="{B1B15862-52A6-4DDA-8CBB-EB0893A5C5F2}" type="presParOf" srcId="{F0416E26-72B8-42C4-AE62-7783FE57F61E}" destId="{BE294157-2790-46B2-863D-8833265B0AA2}" srcOrd="2" destOrd="0" presId="urn:microsoft.com/office/officeart/2018/2/layout/IconLabelList"/>
    <dgm:cxn modelId="{7169B85A-C50D-4098-8CC5-DD1494DD50CC}" type="presParOf" srcId="{BE294157-2790-46B2-863D-8833265B0AA2}" destId="{36FA383B-E008-43F7-BB55-68262CDB8D89}" srcOrd="0" destOrd="0" presId="urn:microsoft.com/office/officeart/2018/2/layout/IconLabelList"/>
    <dgm:cxn modelId="{361FD2FD-4D61-44BE-98AC-425FA23E69A4}" type="presParOf" srcId="{BE294157-2790-46B2-863D-8833265B0AA2}" destId="{8C70BEE4-93FB-4E59-8DC6-0D28C87DCD60}" srcOrd="1" destOrd="0" presId="urn:microsoft.com/office/officeart/2018/2/layout/IconLabelList"/>
    <dgm:cxn modelId="{8F3638FC-2233-4B94-BBD3-E765E71048E9}" type="presParOf" srcId="{BE294157-2790-46B2-863D-8833265B0AA2}" destId="{E790A517-F033-450A-B736-54DBB6FACD3E}" srcOrd="2" destOrd="0" presId="urn:microsoft.com/office/officeart/2018/2/layout/IconLabelList"/>
    <dgm:cxn modelId="{3898DFEA-7DB8-4E06-BDC8-EFB58D772CFC}" type="presParOf" srcId="{F0416E26-72B8-42C4-AE62-7783FE57F61E}" destId="{527152A0-25E6-481D-8E21-EDD2044FDD98}" srcOrd="3" destOrd="0" presId="urn:microsoft.com/office/officeart/2018/2/layout/IconLabelList"/>
    <dgm:cxn modelId="{48C42FED-E33C-4810-8C12-14B1F602BAEB}" type="presParOf" srcId="{F0416E26-72B8-42C4-AE62-7783FE57F61E}" destId="{6C9C3097-60D5-4029-A1EF-FFCDD8A401B7}" srcOrd="4" destOrd="0" presId="urn:microsoft.com/office/officeart/2018/2/layout/IconLabelList"/>
    <dgm:cxn modelId="{EF1710EA-C643-4D4C-8EB5-701E0F4EF8A3}" type="presParOf" srcId="{6C9C3097-60D5-4029-A1EF-FFCDD8A401B7}" destId="{144B45C3-1872-4FB3-8070-E5FF1A6CC607}" srcOrd="0" destOrd="0" presId="urn:microsoft.com/office/officeart/2018/2/layout/IconLabelList"/>
    <dgm:cxn modelId="{CCD2612C-D1B1-4567-BD22-7684DA942A6F}" type="presParOf" srcId="{6C9C3097-60D5-4029-A1EF-FFCDD8A401B7}" destId="{0A3C0B13-B604-4E52-ADE0-5647C3F7DC62}" srcOrd="1" destOrd="0" presId="urn:microsoft.com/office/officeart/2018/2/layout/IconLabelList"/>
    <dgm:cxn modelId="{C7C0F4D2-3580-4458-B42A-C23FA04E8553}" type="presParOf" srcId="{6C9C3097-60D5-4029-A1EF-FFCDD8A401B7}" destId="{1F82AB6D-F334-42E3-8E1C-194845D0C32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C41872-000B-4543-84D8-CA234BEB71CE}" type="doc">
      <dgm:prSet loTypeId="urn:microsoft.com/office/officeart/2005/8/layout/radial6" loCatId="cycle" qsTypeId="urn:microsoft.com/office/officeart/2005/8/quickstyle/simple1" qsCatId="simple" csTypeId="urn:microsoft.com/office/officeart/2005/8/colors/accent2_2" csCatId="accent2" phldr="1"/>
      <dgm:spPr/>
      <dgm:t>
        <a:bodyPr/>
        <a:lstStyle/>
        <a:p>
          <a:endParaRPr lang="en-GB"/>
        </a:p>
      </dgm:t>
    </dgm:pt>
    <dgm:pt modelId="{0D8E0CE9-B325-42A4-8C4A-C47B8DAE0265}">
      <dgm:prSet phldrT="[Text]" custT="1"/>
      <dgm:spPr/>
      <dgm:t>
        <a:bodyPr/>
        <a:lstStyle/>
        <a:p>
          <a:r>
            <a:rPr lang="en-GB" sz="3200" dirty="0"/>
            <a:t>Other Flaws</a:t>
          </a:r>
        </a:p>
      </dgm:t>
    </dgm:pt>
    <dgm:pt modelId="{B6DE3E31-74D2-407A-A377-39DC0323DBFE}" type="parTrans" cxnId="{C2122317-FC34-44C7-8948-41A348283060}">
      <dgm:prSet/>
      <dgm:spPr/>
      <dgm:t>
        <a:bodyPr/>
        <a:lstStyle/>
        <a:p>
          <a:endParaRPr lang="en-GB"/>
        </a:p>
      </dgm:t>
    </dgm:pt>
    <dgm:pt modelId="{CD6805BB-CF97-4786-89A0-B8B1E8899FB0}" type="sibTrans" cxnId="{C2122317-FC34-44C7-8948-41A348283060}">
      <dgm:prSet/>
      <dgm:spPr/>
      <dgm:t>
        <a:bodyPr/>
        <a:lstStyle/>
        <a:p>
          <a:endParaRPr lang="en-GB"/>
        </a:p>
      </dgm:t>
    </dgm:pt>
    <dgm:pt modelId="{BFFB710A-3055-41DB-A61E-7DC2AAC0B3E6}">
      <dgm:prSet phldrT="[Text]" custT="1"/>
      <dgm:spPr/>
      <dgm:t>
        <a:bodyPr/>
        <a:lstStyle/>
        <a:p>
          <a:r>
            <a:rPr lang="en-GB" sz="1800" dirty="0"/>
            <a:t>?</a:t>
          </a:r>
        </a:p>
      </dgm:t>
    </dgm:pt>
    <dgm:pt modelId="{184D0C09-ABE3-42D1-AD21-881BACAF9E28}" type="parTrans" cxnId="{ED816408-4138-4166-9568-7E62C35747F8}">
      <dgm:prSet/>
      <dgm:spPr/>
      <dgm:t>
        <a:bodyPr/>
        <a:lstStyle/>
        <a:p>
          <a:endParaRPr lang="en-GB"/>
        </a:p>
      </dgm:t>
    </dgm:pt>
    <dgm:pt modelId="{900A395F-EADA-42D4-B1A4-E6B7275258BE}" type="sibTrans" cxnId="{ED816408-4138-4166-9568-7E62C35747F8}">
      <dgm:prSet/>
      <dgm:spPr/>
      <dgm:t>
        <a:bodyPr/>
        <a:lstStyle/>
        <a:p>
          <a:endParaRPr lang="en-GB"/>
        </a:p>
      </dgm:t>
    </dgm:pt>
    <dgm:pt modelId="{9499DCC9-2767-4CCD-B441-6FE777916A9C}">
      <dgm:prSet phldrT="[Text]" custT="1"/>
      <dgm:spPr/>
      <dgm:t>
        <a:bodyPr/>
        <a:lstStyle/>
        <a:p>
          <a:r>
            <a:rPr lang="en-GB" sz="1600" dirty="0"/>
            <a:t>?</a:t>
          </a:r>
        </a:p>
      </dgm:t>
    </dgm:pt>
    <dgm:pt modelId="{CF574335-2DEB-4B95-9699-F1B2877A284B}" type="parTrans" cxnId="{4C8CB292-2F91-49FE-8541-F9899D9B15DB}">
      <dgm:prSet/>
      <dgm:spPr/>
      <dgm:t>
        <a:bodyPr/>
        <a:lstStyle/>
        <a:p>
          <a:endParaRPr lang="en-GB"/>
        </a:p>
      </dgm:t>
    </dgm:pt>
    <dgm:pt modelId="{843D5E18-C8BC-4BD4-82E5-DAA39214750B}" type="sibTrans" cxnId="{4C8CB292-2F91-49FE-8541-F9899D9B15DB}">
      <dgm:prSet/>
      <dgm:spPr/>
      <dgm:t>
        <a:bodyPr/>
        <a:lstStyle/>
        <a:p>
          <a:endParaRPr lang="en-GB"/>
        </a:p>
      </dgm:t>
    </dgm:pt>
    <dgm:pt modelId="{316C0F1D-0B8C-4C9D-BE39-8308FF7D6CBD}">
      <dgm:prSet phldrT="[Text]" custT="1"/>
      <dgm:spPr/>
      <dgm:t>
        <a:bodyPr/>
        <a:lstStyle/>
        <a:p>
          <a:r>
            <a:rPr lang="en-GB" sz="1600" dirty="0"/>
            <a:t>?</a:t>
          </a:r>
        </a:p>
      </dgm:t>
    </dgm:pt>
    <dgm:pt modelId="{5E281ACA-2E3D-47C9-B50F-807E7CB1421C}" type="parTrans" cxnId="{A4D2C705-AE4F-4969-B994-A345698E4FB7}">
      <dgm:prSet/>
      <dgm:spPr/>
      <dgm:t>
        <a:bodyPr/>
        <a:lstStyle/>
        <a:p>
          <a:endParaRPr lang="en-GB"/>
        </a:p>
      </dgm:t>
    </dgm:pt>
    <dgm:pt modelId="{D614944E-0F0D-44CD-B2B4-C9FF665D468C}" type="sibTrans" cxnId="{A4D2C705-AE4F-4969-B994-A345698E4FB7}">
      <dgm:prSet/>
      <dgm:spPr/>
      <dgm:t>
        <a:bodyPr/>
        <a:lstStyle/>
        <a:p>
          <a:endParaRPr lang="en-GB"/>
        </a:p>
      </dgm:t>
    </dgm:pt>
    <dgm:pt modelId="{1D2FD011-FDBA-498E-B84A-C8B94F3C9B9E}">
      <dgm:prSet phldrT="[Text]" custT="1"/>
      <dgm:spPr/>
      <dgm:t>
        <a:bodyPr/>
        <a:lstStyle/>
        <a:p>
          <a:r>
            <a:rPr lang="en-GB" sz="1400" dirty="0"/>
            <a:t>?</a:t>
          </a:r>
        </a:p>
      </dgm:t>
    </dgm:pt>
    <dgm:pt modelId="{7A9E0855-32DC-4A0D-8679-3C2C62229279}" type="parTrans" cxnId="{A5DA6450-1679-4D67-8651-6E1768181BDA}">
      <dgm:prSet/>
      <dgm:spPr/>
      <dgm:t>
        <a:bodyPr/>
        <a:lstStyle/>
        <a:p>
          <a:endParaRPr lang="en-GB"/>
        </a:p>
      </dgm:t>
    </dgm:pt>
    <dgm:pt modelId="{8DADE8F8-7BC6-487B-8205-E0E61DAF1F8E}" type="sibTrans" cxnId="{A5DA6450-1679-4D67-8651-6E1768181BDA}">
      <dgm:prSet/>
      <dgm:spPr/>
      <dgm:t>
        <a:bodyPr/>
        <a:lstStyle/>
        <a:p>
          <a:endParaRPr lang="en-GB"/>
        </a:p>
      </dgm:t>
    </dgm:pt>
    <dgm:pt modelId="{3AA995F2-8594-4D83-92C0-BA5C7F471B02}" type="pres">
      <dgm:prSet presAssocID="{97C41872-000B-4543-84D8-CA234BEB71CE}" presName="Name0" presStyleCnt="0">
        <dgm:presLayoutVars>
          <dgm:chMax val="1"/>
          <dgm:dir/>
          <dgm:animLvl val="ctr"/>
          <dgm:resizeHandles val="exact"/>
        </dgm:presLayoutVars>
      </dgm:prSet>
      <dgm:spPr/>
    </dgm:pt>
    <dgm:pt modelId="{C1073516-0BB9-4AF4-9544-16F92C92BE61}" type="pres">
      <dgm:prSet presAssocID="{0D8E0CE9-B325-42A4-8C4A-C47B8DAE0265}" presName="centerShape" presStyleLbl="node0" presStyleIdx="0" presStyleCnt="1"/>
      <dgm:spPr/>
    </dgm:pt>
    <dgm:pt modelId="{3441F867-8CBF-4B3A-BD9B-1EE2870FFCF0}" type="pres">
      <dgm:prSet presAssocID="{BFFB710A-3055-41DB-A61E-7DC2AAC0B3E6}" presName="node" presStyleLbl="node1" presStyleIdx="0" presStyleCnt="4" custScaleX="177149">
        <dgm:presLayoutVars>
          <dgm:bulletEnabled val="1"/>
        </dgm:presLayoutVars>
      </dgm:prSet>
      <dgm:spPr/>
    </dgm:pt>
    <dgm:pt modelId="{52336963-FF73-44A1-9137-01BB27D846A7}" type="pres">
      <dgm:prSet presAssocID="{BFFB710A-3055-41DB-A61E-7DC2AAC0B3E6}" presName="dummy" presStyleCnt="0"/>
      <dgm:spPr/>
    </dgm:pt>
    <dgm:pt modelId="{3C546D86-A7F1-4694-945E-AE40B0A0A767}" type="pres">
      <dgm:prSet presAssocID="{900A395F-EADA-42D4-B1A4-E6B7275258BE}" presName="sibTrans" presStyleLbl="sibTrans2D1" presStyleIdx="0" presStyleCnt="4"/>
      <dgm:spPr/>
    </dgm:pt>
    <dgm:pt modelId="{0CBE5F32-0537-45D8-A147-19E03D281DC4}" type="pres">
      <dgm:prSet presAssocID="{9499DCC9-2767-4CCD-B441-6FE777916A9C}" presName="node" presStyleLbl="node1" presStyleIdx="1" presStyleCnt="4" custScaleX="138909">
        <dgm:presLayoutVars>
          <dgm:bulletEnabled val="1"/>
        </dgm:presLayoutVars>
      </dgm:prSet>
      <dgm:spPr/>
    </dgm:pt>
    <dgm:pt modelId="{8EEA1C03-A676-4448-A19C-9F4871028F4E}" type="pres">
      <dgm:prSet presAssocID="{9499DCC9-2767-4CCD-B441-6FE777916A9C}" presName="dummy" presStyleCnt="0"/>
      <dgm:spPr/>
    </dgm:pt>
    <dgm:pt modelId="{B4122829-F38C-4CFB-AB9F-4F96C277E5C9}" type="pres">
      <dgm:prSet presAssocID="{843D5E18-C8BC-4BD4-82E5-DAA39214750B}" presName="sibTrans" presStyleLbl="sibTrans2D1" presStyleIdx="1" presStyleCnt="4"/>
      <dgm:spPr/>
    </dgm:pt>
    <dgm:pt modelId="{C5A3B92E-9F65-4EA6-A0EA-4B4AA935089A}" type="pres">
      <dgm:prSet presAssocID="{316C0F1D-0B8C-4C9D-BE39-8308FF7D6CBD}" presName="node" presStyleLbl="node1" presStyleIdx="2" presStyleCnt="4" custScaleX="204705">
        <dgm:presLayoutVars>
          <dgm:bulletEnabled val="1"/>
        </dgm:presLayoutVars>
      </dgm:prSet>
      <dgm:spPr/>
    </dgm:pt>
    <dgm:pt modelId="{BCE92A51-3408-44A1-957A-B7BBE64DB758}" type="pres">
      <dgm:prSet presAssocID="{316C0F1D-0B8C-4C9D-BE39-8308FF7D6CBD}" presName="dummy" presStyleCnt="0"/>
      <dgm:spPr/>
    </dgm:pt>
    <dgm:pt modelId="{63BFB010-B349-4EFA-9625-A5B4185F282D}" type="pres">
      <dgm:prSet presAssocID="{D614944E-0F0D-44CD-B2B4-C9FF665D468C}" presName="sibTrans" presStyleLbl="sibTrans2D1" presStyleIdx="2" presStyleCnt="4"/>
      <dgm:spPr/>
    </dgm:pt>
    <dgm:pt modelId="{CB5B9ACB-FDC7-469C-A252-017F138A5A5E}" type="pres">
      <dgm:prSet presAssocID="{1D2FD011-FDBA-498E-B84A-C8B94F3C9B9E}" presName="node" presStyleLbl="node1" presStyleIdx="3" presStyleCnt="4" custScaleX="135113">
        <dgm:presLayoutVars>
          <dgm:bulletEnabled val="1"/>
        </dgm:presLayoutVars>
      </dgm:prSet>
      <dgm:spPr/>
    </dgm:pt>
    <dgm:pt modelId="{FC9E0279-8781-4D7E-9B0D-FE6334A6AEDE}" type="pres">
      <dgm:prSet presAssocID="{1D2FD011-FDBA-498E-B84A-C8B94F3C9B9E}" presName="dummy" presStyleCnt="0"/>
      <dgm:spPr/>
    </dgm:pt>
    <dgm:pt modelId="{4979BA1F-FFE9-4AB1-829D-D58F2C396396}" type="pres">
      <dgm:prSet presAssocID="{8DADE8F8-7BC6-487B-8205-E0E61DAF1F8E}" presName="sibTrans" presStyleLbl="sibTrans2D1" presStyleIdx="3" presStyleCnt="4"/>
      <dgm:spPr/>
    </dgm:pt>
  </dgm:ptLst>
  <dgm:cxnLst>
    <dgm:cxn modelId="{A4D2C705-AE4F-4969-B994-A345698E4FB7}" srcId="{0D8E0CE9-B325-42A4-8C4A-C47B8DAE0265}" destId="{316C0F1D-0B8C-4C9D-BE39-8308FF7D6CBD}" srcOrd="2" destOrd="0" parTransId="{5E281ACA-2E3D-47C9-B50F-807E7CB1421C}" sibTransId="{D614944E-0F0D-44CD-B2B4-C9FF665D468C}"/>
    <dgm:cxn modelId="{ED816408-4138-4166-9568-7E62C35747F8}" srcId="{0D8E0CE9-B325-42A4-8C4A-C47B8DAE0265}" destId="{BFFB710A-3055-41DB-A61E-7DC2AAC0B3E6}" srcOrd="0" destOrd="0" parTransId="{184D0C09-ABE3-42D1-AD21-881BACAF9E28}" sibTransId="{900A395F-EADA-42D4-B1A4-E6B7275258BE}"/>
    <dgm:cxn modelId="{C2122317-FC34-44C7-8948-41A348283060}" srcId="{97C41872-000B-4543-84D8-CA234BEB71CE}" destId="{0D8E0CE9-B325-42A4-8C4A-C47B8DAE0265}" srcOrd="0" destOrd="0" parTransId="{B6DE3E31-74D2-407A-A377-39DC0323DBFE}" sibTransId="{CD6805BB-CF97-4786-89A0-B8B1E8899FB0}"/>
    <dgm:cxn modelId="{B08D3D19-0AA0-4241-BD49-001526E30F7A}" type="presOf" srcId="{316C0F1D-0B8C-4C9D-BE39-8308FF7D6CBD}" destId="{C5A3B92E-9F65-4EA6-A0EA-4B4AA935089A}" srcOrd="0" destOrd="0" presId="urn:microsoft.com/office/officeart/2005/8/layout/radial6"/>
    <dgm:cxn modelId="{55C13D1B-D853-438B-8FF2-9880F4861B4B}" type="presOf" srcId="{BFFB710A-3055-41DB-A61E-7DC2AAC0B3E6}" destId="{3441F867-8CBF-4B3A-BD9B-1EE2870FFCF0}" srcOrd="0" destOrd="0" presId="urn:microsoft.com/office/officeart/2005/8/layout/radial6"/>
    <dgm:cxn modelId="{3667964A-8CCC-4ED0-9367-EC954D2F64DA}" type="presOf" srcId="{1D2FD011-FDBA-498E-B84A-C8B94F3C9B9E}" destId="{CB5B9ACB-FDC7-469C-A252-017F138A5A5E}" srcOrd="0" destOrd="0" presId="urn:microsoft.com/office/officeart/2005/8/layout/radial6"/>
    <dgm:cxn modelId="{9B32986E-4886-4E52-80C0-0F68C419E462}" type="presOf" srcId="{900A395F-EADA-42D4-B1A4-E6B7275258BE}" destId="{3C546D86-A7F1-4694-945E-AE40B0A0A767}" srcOrd="0" destOrd="0" presId="urn:microsoft.com/office/officeart/2005/8/layout/radial6"/>
    <dgm:cxn modelId="{A5DA6450-1679-4D67-8651-6E1768181BDA}" srcId="{0D8E0CE9-B325-42A4-8C4A-C47B8DAE0265}" destId="{1D2FD011-FDBA-498E-B84A-C8B94F3C9B9E}" srcOrd="3" destOrd="0" parTransId="{7A9E0855-32DC-4A0D-8679-3C2C62229279}" sibTransId="{8DADE8F8-7BC6-487B-8205-E0E61DAF1F8E}"/>
    <dgm:cxn modelId="{A2343953-76EF-4797-950E-B8A0FEAD3A69}" type="presOf" srcId="{0D8E0CE9-B325-42A4-8C4A-C47B8DAE0265}" destId="{C1073516-0BB9-4AF4-9544-16F92C92BE61}" srcOrd="0" destOrd="0" presId="urn:microsoft.com/office/officeart/2005/8/layout/radial6"/>
    <dgm:cxn modelId="{B039848B-ED20-4BB1-8621-79D7EDC7A2E8}" type="presOf" srcId="{97C41872-000B-4543-84D8-CA234BEB71CE}" destId="{3AA995F2-8594-4D83-92C0-BA5C7F471B02}" srcOrd="0" destOrd="0" presId="urn:microsoft.com/office/officeart/2005/8/layout/radial6"/>
    <dgm:cxn modelId="{4C8CB292-2F91-49FE-8541-F9899D9B15DB}" srcId="{0D8E0CE9-B325-42A4-8C4A-C47B8DAE0265}" destId="{9499DCC9-2767-4CCD-B441-6FE777916A9C}" srcOrd="1" destOrd="0" parTransId="{CF574335-2DEB-4B95-9699-F1B2877A284B}" sibTransId="{843D5E18-C8BC-4BD4-82E5-DAA39214750B}"/>
    <dgm:cxn modelId="{638BD395-FAA1-43F5-8490-8B218C03EF61}" type="presOf" srcId="{843D5E18-C8BC-4BD4-82E5-DAA39214750B}" destId="{B4122829-F38C-4CFB-AB9F-4F96C277E5C9}" srcOrd="0" destOrd="0" presId="urn:microsoft.com/office/officeart/2005/8/layout/radial6"/>
    <dgm:cxn modelId="{6ED7FBB9-5D3C-489B-8DA4-E4543AA242DC}" type="presOf" srcId="{D614944E-0F0D-44CD-B2B4-C9FF665D468C}" destId="{63BFB010-B349-4EFA-9625-A5B4185F282D}" srcOrd="0" destOrd="0" presId="urn:microsoft.com/office/officeart/2005/8/layout/radial6"/>
    <dgm:cxn modelId="{B735AEBF-B6B2-4D8F-B883-771FBF940CC0}" type="presOf" srcId="{9499DCC9-2767-4CCD-B441-6FE777916A9C}" destId="{0CBE5F32-0537-45D8-A147-19E03D281DC4}" srcOrd="0" destOrd="0" presId="urn:microsoft.com/office/officeart/2005/8/layout/radial6"/>
    <dgm:cxn modelId="{E8FA0EFB-D9E0-48CF-884E-203CAEE302B5}" type="presOf" srcId="{8DADE8F8-7BC6-487B-8205-E0E61DAF1F8E}" destId="{4979BA1F-FFE9-4AB1-829D-D58F2C396396}" srcOrd="0" destOrd="0" presId="urn:microsoft.com/office/officeart/2005/8/layout/radial6"/>
    <dgm:cxn modelId="{AB6D593A-D466-4BE2-A426-3D99B3912393}" type="presParOf" srcId="{3AA995F2-8594-4D83-92C0-BA5C7F471B02}" destId="{C1073516-0BB9-4AF4-9544-16F92C92BE61}" srcOrd="0" destOrd="0" presId="urn:microsoft.com/office/officeart/2005/8/layout/radial6"/>
    <dgm:cxn modelId="{2EFDC9A0-D4BD-44C0-864A-E61A17B106A9}" type="presParOf" srcId="{3AA995F2-8594-4D83-92C0-BA5C7F471B02}" destId="{3441F867-8CBF-4B3A-BD9B-1EE2870FFCF0}" srcOrd="1" destOrd="0" presId="urn:microsoft.com/office/officeart/2005/8/layout/radial6"/>
    <dgm:cxn modelId="{99242059-34C9-42A2-B739-21C20A8FC6C4}" type="presParOf" srcId="{3AA995F2-8594-4D83-92C0-BA5C7F471B02}" destId="{52336963-FF73-44A1-9137-01BB27D846A7}" srcOrd="2" destOrd="0" presId="urn:microsoft.com/office/officeart/2005/8/layout/radial6"/>
    <dgm:cxn modelId="{ECD2111E-4646-4D4D-92E4-25E48B5CB816}" type="presParOf" srcId="{3AA995F2-8594-4D83-92C0-BA5C7F471B02}" destId="{3C546D86-A7F1-4694-945E-AE40B0A0A767}" srcOrd="3" destOrd="0" presId="urn:microsoft.com/office/officeart/2005/8/layout/radial6"/>
    <dgm:cxn modelId="{7A0DEB82-3B2E-4CF8-AAC8-A618BD94BAD5}" type="presParOf" srcId="{3AA995F2-8594-4D83-92C0-BA5C7F471B02}" destId="{0CBE5F32-0537-45D8-A147-19E03D281DC4}" srcOrd="4" destOrd="0" presId="urn:microsoft.com/office/officeart/2005/8/layout/radial6"/>
    <dgm:cxn modelId="{D858132E-7073-4B50-B121-0C7FF989EAA8}" type="presParOf" srcId="{3AA995F2-8594-4D83-92C0-BA5C7F471B02}" destId="{8EEA1C03-A676-4448-A19C-9F4871028F4E}" srcOrd="5" destOrd="0" presId="urn:microsoft.com/office/officeart/2005/8/layout/radial6"/>
    <dgm:cxn modelId="{637B69A7-8AB4-446A-844D-E367D0D214C1}" type="presParOf" srcId="{3AA995F2-8594-4D83-92C0-BA5C7F471B02}" destId="{B4122829-F38C-4CFB-AB9F-4F96C277E5C9}" srcOrd="6" destOrd="0" presId="urn:microsoft.com/office/officeart/2005/8/layout/radial6"/>
    <dgm:cxn modelId="{D98E5B9B-E5FF-4D06-9391-CFEDE5AC3954}" type="presParOf" srcId="{3AA995F2-8594-4D83-92C0-BA5C7F471B02}" destId="{C5A3B92E-9F65-4EA6-A0EA-4B4AA935089A}" srcOrd="7" destOrd="0" presId="urn:microsoft.com/office/officeart/2005/8/layout/radial6"/>
    <dgm:cxn modelId="{7E931F57-7708-4C09-9952-C6EA606C9FC4}" type="presParOf" srcId="{3AA995F2-8594-4D83-92C0-BA5C7F471B02}" destId="{BCE92A51-3408-44A1-957A-B7BBE64DB758}" srcOrd="8" destOrd="0" presId="urn:microsoft.com/office/officeart/2005/8/layout/radial6"/>
    <dgm:cxn modelId="{F8B9B564-B8FB-4940-93B3-3E7CB61C76FA}" type="presParOf" srcId="{3AA995F2-8594-4D83-92C0-BA5C7F471B02}" destId="{63BFB010-B349-4EFA-9625-A5B4185F282D}" srcOrd="9" destOrd="0" presId="urn:microsoft.com/office/officeart/2005/8/layout/radial6"/>
    <dgm:cxn modelId="{51716500-75AD-4677-B7B0-64C7A2002393}" type="presParOf" srcId="{3AA995F2-8594-4D83-92C0-BA5C7F471B02}" destId="{CB5B9ACB-FDC7-469C-A252-017F138A5A5E}" srcOrd="10" destOrd="0" presId="urn:microsoft.com/office/officeart/2005/8/layout/radial6"/>
    <dgm:cxn modelId="{61E5E86E-7BC5-459C-BC8B-5043BB5B8778}" type="presParOf" srcId="{3AA995F2-8594-4D83-92C0-BA5C7F471B02}" destId="{FC9E0279-8781-4D7E-9B0D-FE6334A6AEDE}" srcOrd="11" destOrd="0" presId="urn:microsoft.com/office/officeart/2005/8/layout/radial6"/>
    <dgm:cxn modelId="{CB5A0190-8B67-4B27-B5CD-318E3A9C629F}" type="presParOf" srcId="{3AA995F2-8594-4D83-92C0-BA5C7F471B02}" destId="{4979BA1F-FFE9-4AB1-829D-D58F2C396396}"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C41872-000B-4543-84D8-CA234BEB71CE}" type="doc">
      <dgm:prSet loTypeId="urn:microsoft.com/office/officeart/2005/8/layout/radial6" loCatId="cycle" qsTypeId="urn:microsoft.com/office/officeart/2005/8/quickstyle/simple1" qsCatId="simple" csTypeId="urn:microsoft.com/office/officeart/2005/8/colors/accent2_2" csCatId="accent2" phldr="1"/>
      <dgm:spPr/>
      <dgm:t>
        <a:bodyPr/>
        <a:lstStyle/>
        <a:p>
          <a:endParaRPr lang="en-GB"/>
        </a:p>
      </dgm:t>
    </dgm:pt>
    <dgm:pt modelId="{0D8E0CE9-B325-42A4-8C4A-C47B8DAE0265}">
      <dgm:prSet phldrT="[Text]" custT="1"/>
      <dgm:spPr/>
      <dgm:t>
        <a:bodyPr/>
        <a:lstStyle/>
        <a:p>
          <a:r>
            <a:rPr lang="en-GB" sz="3200" dirty="0"/>
            <a:t>Other Flaws</a:t>
          </a:r>
        </a:p>
      </dgm:t>
    </dgm:pt>
    <dgm:pt modelId="{B6DE3E31-74D2-407A-A377-39DC0323DBFE}" type="parTrans" cxnId="{C2122317-FC34-44C7-8948-41A348283060}">
      <dgm:prSet/>
      <dgm:spPr/>
      <dgm:t>
        <a:bodyPr/>
        <a:lstStyle/>
        <a:p>
          <a:endParaRPr lang="en-GB"/>
        </a:p>
      </dgm:t>
    </dgm:pt>
    <dgm:pt modelId="{CD6805BB-CF97-4786-89A0-B8B1E8899FB0}" type="sibTrans" cxnId="{C2122317-FC34-44C7-8948-41A348283060}">
      <dgm:prSet/>
      <dgm:spPr/>
      <dgm:t>
        <a:bodyPr/>
        <a:lstStyle/>
        <a:p>
          <a:endParaRPr lang="en-GB"/>
        </a:p>
      </dgm:t>
    </dgm:pt>
    <dgm:pt modelId="{BFFB710A-3055-41DB-A61E-7DC2AAC0B3E6}">
      <dgm:prSet phldrT="[Text]" custT="1"/>
      <dgm:spPr/>
      <dgm:t>
        <a:bodyPr/>
        <a:lstStyle/>
        <a:p>
          <a:r>
            <a:rPr lang="en-GB" sz="1800" dirty="0"/>
            <a:t>Tautology</a:t>
          </a:r>
        </a:p>
      </dgm:t>
    </dgm:pt>
    <dgm:pt modelId="{184D0C09-ABE3-42D1-AD21-881BACAF9E28}" type="parTrans" cxnId="{ED816408-4138-4166-9568-7E62C35747F8}">
      <dgm:prSet/>
      <dgm:spPr/>
      <dgm:t>
        <a:bodyPr/>
        <a:lstStyle/>
        <a:p>
          <a:endParaRPr lang="en-GB"/>
        </a:p>
      </dgm:t>
    </dgm:pt>
    <dgm:pt modelId="{900A395F-EADA-42D4-B1A4-E6B7275258BE}" type="sibTrans" cxnId="{ED816408-4138-4166-9568-7E62C35747F8}">
      <dgm:prSet/>
      <dgm:spPr/>
      <dgm:t>
        <a:bodyPr/>
        <a:lstStyle/>
        <a:p>
          <a:endParaRPr lang="en-GB"/>
        </a:p>
      </dgm:t>
    </dgm:pt>
    <dgm:pt modelId="{9499DCC9-2767-4CCD-B441-6FE777916A9C}">
      <dgm:prSet phldrT="[Text]" custT="1"/>
      <dgm:spPr/>
      <dgm:t>
        <a:bodyPr/>
        <a:lstStyle/>
        <a:p>
          <a:r>
            <a:rPr lang="en-GB" sz="1600" dirty="0"/>
            <a:t>Lack of Precision</a:t>
          </a:r>
        </a:p>
      </dgm:t>
    </dgm:pt>
    <dgm:pt modelId="{CF574335-2DEB-4B95-9699-F1B2877A284B}" type="parTrans" cxnId="{4C8CB292-2F91-49FE-8541-F9899D9B15DB}">
      <dgm:prSet/>
      <dgm:spPr/>
      <dgm:t>
        <a:bodyPr/>
        <a:lstStyle/>
        <a:p>
          <a:endParaRPr lang="en-GB"/>
        </a:p>
      </dgm:t>
    </dgm:pt>
    <dgm:pt modelId="{843D5E18-C8BC-4BD4-82E5-DAA39214750B}" type="sibTrans" cxnId="{4C8CB292-2F91-49FE-8541-F9899D9B15DB}">
      <dgm:prSet/>
      <dgm:spPr/>
      <dgm:t>
        <a:bodyPr/>
        <a:lstStyle/>
        <a:p>
          <a:endParaRPr lang="en-GB"/>
        </a:p>
      </dgm:t>
    </dgm:pt>
    <dgm:pt modelId="{316C0F1D-0B8C-4C9D-BE39-8308FF7D6CBD}">
      <dgm:prSet phldrT="[Text]" custT="1"/>
      <dgm:spPr/>
      <dgm:t>
        <a:bodyPr/>
        <a:lstStyle/>
        <a:p>
          <a:r>
            <a:rPr lang="en-GB" sz="1600" dirty="0"/>
            <a:t>Misrepresentation</a:t>
          </a:r>
        </a:p>
      </dgm:t>
    </dgm:pt>
    <dgm:pt modelId="{5E281ACA-2E3D-47C9-B50F-807E7CB1421C}" type="parTrans" cxnId="{A4D2C705-AE4F-4969-B994-A345698E4FB7}">
      <dgm:prSet/>
      <dgm:spPr/>
      <dgm:t>
        <a:bodyPr/>
        <a:lstStyle/>
        <a:p>
          <a:endParaRPr lang="en-GB"/>
        </a:p>
      </dgm:t>
    </dgm:pt>
    <dgm:pt modelId="{D614944E-0F0D-44CD-B2B4-C9FF665D468C}" type="sibTrans" cxnId="{A4D2C705-AE4F-4969-B994-A345698E4FB7}">
      <dgm:prSet/>
      <dgm:spPr/>
      <dgm:t>
        <a:bodyPr/>
        <a:lstStyle/>
        <a:p>
          <a:endParaRPr lang="en-GB"/>
        </a:p>
      </dgm:t>
    </dgm:pt>
    <dgm:pt modelId="{1D2FD011-FDBA-498E-B84A-C8B94F3C9B9E}">
      <dgm:prSet phldrT="[Text]" custT="1"/>
      <dgm:spPr/>
      <dgm:t>
        <a:bodyPr/>
        <a:lstStyle/>
        <a:p>
          <a:r>
            <a:rPr lang="en-GB" sz="1400" dirty="0"/>
            <a:t>Contradiction</a:t>
          </a:r>
        </a:p>
      </dgm:t>
    </dgm:pt>
    <dgm:pt modelId="{7A9E0855-32DC-4A0D-8679-3C2C62229279}" type="parTrans" cxnId="{A5DA6450-1679-4D67-8651-6E1768181BDA}">
      <dgm:prSet/>
      <dgm:spPr/>
      <dgm:t>
        <a:bodyPr/>
        <a:lstStyle/>
        <a:p>
          <a:endParaRPr lang="en-GB"/>
        </a:p>
      </dgm:t>
    </dgm:pt>
    <dgm:pt modelId="{8DADE8F8-7BC6-487B-8205-E0E61DAF1F8E}" type="sibTrans" cxnId="{A5DA6450-1679-4D67-8651-6E1768181BDA}">
      <dgm:prSet/>
      <dgm:spPr/>
      <dgm:t>
        <a:bodyPr/>
        <a:lstStyle/>
        <a:p>
          <a:endParaRPr lang="en-GB"/>
        </a:p>
      </dgm:t>
    </dgm:pt>
    <dgm:pt modelId="{3AA995F2-8594-4D83-92C0-BA5C7F471B02}" type="pres">
      <dgm:prSet presAssocID="{97C41872-000B-4543-84D8-CA234BEB71CE}" presName="Name0" presStyleCnt="0">
        <dgm:presLayoutVars>
          <dgm:chMax val="1"/>
          <dgm:dir/>
          <dgm:animLvl val="ctr"/>
          <dgm:resizeHandles val="exact"/>
        </dgm:presLayoutVars>
      </dgm:prSet>
      <dgm:spPr/>
    </dgm:pt>
    <dgm:pt modelId="{C1073516-0BB9-4AF4-9544-16F92C92BE61}" type="pres">
      <dgm:prSet presAssocID="{0D8E0CE9-B325-42A4-8C4A-C47B8DAE0265}" presName="centerShape" presStyleLbl="node0" presStyleIdx="0" presStyleCnt="1"/>
      <dgm:spPr/>
    </dgm:pt>
    <dgm:pt modelId="{3441F867-8CBF-4B3A-BD9B-1EE2870FFCF0}" type="pres">
      <dgm:prSet presAssocID="{BFFB710A-3055-41DB-A61E-7DC2AAC0B3E6}" presName="node" presStyleLbl="node1" presStyleIdx="0" presStyleCnt="4" custScaleX="177149">
        <dgm:presLayoutVars>
          <dgm:bulletEnabled val="1"/>
        </dgm:presLayoutVars>
      </dgm:prSet>
      <dgm:spPr/>
    </dgm:pt>
    <dgm:pt modelId="{52336963-FF73-44A1-9137-01BB27D846A7}" type="pres">
      <dgm:prSet presAssocID="{BFFB710A-3055-41DB-A61E-7DC2AAC0B3E6}" presName="dummy" presStyleCnt="0"/>
      <dgm:spPr/>
    </dgm:pt>
    <dgm:pt modelId="{3C546D86-A7F1-4694-945E-AE40B0A0A767}" type="pres">
      <dgm:prSet presAssocID="{900A395F-EADA-42D4-B1A4-E6B7275258BE}" presName="sibTrans" presStyleLbl="sibTrans2D1" presStyleIdx="0" presStyleCnt="4"/>
      <dgm:spPr/>
    </dgm:pt>
    <dgm:pt modelId="{0CBE5F32-0537-45D8-A147-19E03D281DC4}" type="pres">
      <dgm:prSet presAssocID="{9499DCC9-2767-4CCD-B441-6FE777916A9C}" presName="node" presStyleLbl="node1" presStyleIdx="1" presStyleCnt="4" custScaleX="138909">
        <dgm:presLayoutVars>
          <dgm:bulletEnabled val="1"/>
        </dgm:presLayoutVars>
      </dgm:prSet>
      <dgm:spPr/>
    </dgm:pt>
    <dgm:pt modelId="{8EEA1C03-A676-4448-A19C-9F4871028F4E}" type="pres">
      <dgm:prSet presAssocID="{9499DCC9-2767-4CCD-B441-6FE777916A9C}" presName="dummy" presStyleCnt="0"/>
      <dgm:spPr/>
    </dgm:pt>
    <dgm:pt modelId="{B4122829-F38C-4CFB-AB9F-4F96C277E5C9}" type="pres">
      <dgm:prSet presAssocID="{843D5E18-C8BC-4BD4-82E5-DAA39214750B}" presName="sibTrans" presStyleLbl="sibTrans2D1" presStyleIdx="1" presStyleCnt="4"/>
      <dgm:spPr/>
    </dgm:pt>
    <dgm:pt modelId="{C5A3B92E-9F65-4EA6-A0EA-4B4AA935089A}" type="pres">
      <dgm:prSet presAssocID="{316C0F1D-0B8C-4C9D-BE39-8308FF7D6CBD}" presName="node" presStyleLbl="node1" presStyleIdx="2" presStyleCnt="4" custScaleX="204705">
        <dgm:presLayoutVars>
          <dgm:bulletEnabled val="1"/>
        </dgm:presLayoutVars>
      </dgm:prSet>
      <dgm:spPr/>
    </dgm:pt>
    <dgm:pt modelId="{BCE92A51-3408-44A1-957A-B7BBE64DB758}" type="pres">
      <dgm:prSet presAssocID="{316C0F1D-0B8C-4C9D-BE39-8308FF7D6CBD}" presName="dummy" presStyleCnt="0"/>
      <dgm:spPr/>
    </dgm:pt>
    <dgm:pt modelId="{63BFB010-B349-4EFA-9625-A5B4185F282D}" type="pres">
      <dgm:prSet presAssocID="{D614944E-0F0D-44CD-B2B4-C9FF665D468C}" presName="sibTrans" presStyleLbl="sibTrans2D1" presStyleIdx="2" presStyleCnt="4"/>
      <dgm:spPr/>
    </dgm:pt>
    <dgm:pt modelId="{CB5B9ACB-FDC7-469C-A252-017F138A5A5E}" type="pres">
      <dgm:prSet presAssocID="{1D2FD011-FDBA-498E-B84A-C8B94F3C9B9E}" presName="node" presStyleLbl="node1" presStyleIdx="3" presStyleCnt="4" custScaleX="135113">
        <dgm:presLayoutVars>
          <dgm:bulletEnabled val="1"/>
        </dgm:presLayoutVars>
      </dgm:prSet>
      <dgm:spPr/>
    </dgm:pt>
    <dgm:pt modelId="{FC9E0279-8781-4D7E-9B0D-FE6334A6AEDE}" type="pres">
      <dgm:prSet presAssocID="{1D2FD011-FDBA-498E-B84A-C8B94F3C9B9E}" presName="dummy" presStyleCnt="0"/>
      <dgm:spPr/>
    </dgm:pt>
    <dgm:pt modelId="{4979BA1F-FFE9-4AB1-829D-D58F2C396396}" type="pres">
      <dgm:prSet presAssocID="{8DADE8F8-7BC6-487B-8205-E0E61DAF1F8E}" presName="sibTrans" presStyleLbl="sibTrans2D1" presStyleIdx="3" presStyleCnt="4"/>
      <dgm:spPr/>
    </dgm:pt>
  </dgm:ptLst>
  <dgm:cxnLst>
    <dgm:cxn modelId="{A4D2C705-AE4F-4969-B994-A345698E4FB7}" srcId="{0D8E0CE9-B325-42A4-8C4A-C47B8DAE0265}" destId="{316C0F1D-0B8C-4C9D-BE39-8308FF7D6CBD}" srcOrd="2" destOrd="0" parTransId="{5E281ACA-2E3D-47C9-B50F-807E7CB1421C}" sibTransId="{D614944E-0F0D-44CD-B2B4-C9FF665D468C}"/>
    <dgm:cxn modelId="{ED816408-4138-4166-9568-7E62C35747F8}" srcId="{0D8E0CE9-B325-42A4-8C4A-C47B8DAE0265}" destId="{BFFB710A-3055-41DB-A61E-7DC2AAC0B3E6}" srcOrd="0" destOrd="0" parTransId="{184D0C09-ABE3-42D1-AD21-881BACAF9E28}" sibTransId="{900A395F-EADA-42D4-B1A4-E6B7275258BE}"/>
    <dgm:cxn modelId="{C2122317-FC34-44C7-8948-41A348283060}" srcId="{97C41872-000B-4543-84D8-CA234BEB71CE}" destId="{0D8E0CE9-B325-42A4-8C4A-C47B8DAE0265}" srcOrd="0" destOrd="0" parTransId="{B6DE3E31-74D2-407A-A377-39DC0323DBFE}" sibTransId="{CD6805BB-CF97-4786-89A0-B8B1E8899FB0}"/>
    <dgm:cxn modelId="{B08D3D19-0AA0-4241-BD49-001526E30F7A}" type="presOf" srcId="{316C0F1D-0B8C-4C9D-BE39-8308FF7D6CBD}" destId="{C5A3B92E-9F65-4EA6-A0EA-4B4AA935089A}" srcOrd="0" destOrd="0" presId="urn:microsoft.com/office/officeart/2005/8/layout/radial6"/>
    <dgm:cxn modelId="{55C13D1B-D853-438B-8FF2-9880F4861B4B}" type="presOf" srcId="{BFFB710A-3055-41DB-A61E-7DC2AAC0B3E6}" destId="{3441F867-8CBF-4B3A-BD9B-1EE2870FFCF0}" srcOrd="0" destOrd="0" presId="urn:microsoft.com/office/officeart/2005/8/layout/radial6"/>
    <dgm:cxn modelId="{3667964A-8CCC-4ED0-9367-EC954D2F64DA}" type="presOf" srcId="{1D2FD011-FDBA-498E-B84A-C8B94F3C9B9E}" destId="{CB5B9ACB-FDC7-469C-A252-017F138A5A5E}" srcOrd="0" destOrd="0" presId="urn:microsoft.com/office/officeart/2005/8/layout/radial6"/>
    <dgm:cxn modelId="{9B32986E-4886-4E52-80C0-0F68C419E462}" type="presOf" srcId="{900A395F-EADA-42D4-B1A4-E6B7275258BE}" destId="{3C546D86-A7F1-4694-945E-AE40B0A0A767}" srcOrd="0" destOrd="0" presId="urn:microsoft.com/office/officeart/2005/8/layout/radial6"/>
    <dgm:cxn modelId="{A5DA6450-1679-4D67-8651-6E1768181BDA}" srcId="{0D8E0CE9-B325-42A4-8C4A-C47B8DAE0265}" destId="{1D2FD011-FDBA-498E-B84A-C8B94F3C9B9E}" srcOrd="3" destOrd="0" parTransId="{7A9E0855-32DC-4A0D-8679-3C2C62229279}" sibTransId="{8DADE8F8-7BC6-487B-8205-E0E61DAF1F8E}"/>
    <dgm:cxn modelId="{A2343953-76EF-4797-950E-B8A0FEAD3A69}" type="presOf" srcId="{0D8E0CE9-B325-42A4-8C4A-C47B8DAE0265}" destId="{C1073516-0BB9-4AF4-9544-16F92C92BE61}" srcOrd="0" destOrd="0" presId="urn:microsoft.com/office/officeart/2005/8/layout/radial6"/>
    <dgm:cxn modelId="{B039848B-ED20-4BB1-8621-79D7EDC7A2E8}" type="presOf" srcId="{97C41872-000B-4543-84D8-CA234BEB71CE}" destId="{3AA995F2-8594-4D83-92C0-BA5C7F471B02}" srcOrd="0" destOrd="0" presId="urn:microsoft.com/office/officeart/2005/8/layout/radial6"/>
    <dgm:cxn modelId="{4C8CB292-2F91-49FE-8541-F9899D9B15DB}" srcId="{0D8E0CE9-B325-42A4-8C4A-C47B8DAE0265}" destId="{9499DCC9-2767-4CCD-B441-6FE777916A9C}" srcOrd="1" destOrd="0" parTransId="{CF574335-2DEB-4B95-9699-F1B2877A284B}" sibTransId="{843D5E18-C8BC-4BD4-82E5-DAA39214750B}"/>
    <dgm:cxn modelId="{638BD395-FAA1-43F5-8490-8B218C03EF61}" type="presOf" srcId="{843D5E18-C8BC-4BD4-82E5-DAA39214750B}" destId="{B4122829-F38C-4CFB-AB9F-4F96C277E5C9}" srcOrd="0" destOrd="0" presId="urn:microsoft.com/office/officeart/2005/8/layout/radial6"/>
    <dgm:cxn modelId="{6ED7FBB9-5D3C-489B-8DA4-E4543AA242DC}" type="presOf" srcId="{D614944E-0F0D-44CD-B2B4-C9FF665D468C}" destId="{63BFB010-B349-4EFA-9625-A5B4185F282D}" srcOrd="0" destOrd="0" presId="urn:microsoft.com/office/officeart/2005/8/layout/radial6"/>
    <dgm:cxn modelId="{B735AEBF-B6B2-4D8F-B883-771FBF940CC0}" type="presOf" srcId="{9499DCC9-2767-4CCD-B441-6FE777916A9C}" destId="{0CBE5F32-0537-45D8-A147-19E03D281DC4}" srcOrd="0" destOrd="0" presId="urn:microsoft.com/office/officeart/2005/8/layout/radial6"/>
    <dgm:cxn modelId="{E8FA0EFB-D9E0-48CF-884E-203CAEE302B5}" type="presOf" srcId="{8DADE8F8-7BC6-487B-8205-E0E61DAF1F8E}" destId="{4979BA1F-FFE9-4AB1-829D-D58F2C396396}" srcOrd="0" destOrd="0" presId="urn:microsoft.com/office/officeart/2005/8/layout/radial6"/>
    <dgm:cxn modelId="{AB6D593A-D466-4BE2-A426-3D99B3912393}" type="presParOf" srcId="{3AA995F2-8594-4D83-92C0-BA5C7F471B02}" destId="{C1073516-0BB9-4AF4-9544-16F92C92BE61}" srcOrd="0" destOrd="0" presId="urn:microsoft.com/office/officeart/2005/8/layout/radial6"/>
    <dgm:cxn modelId="{2EFDC9A0-D4BD-44C0-864A-E61A17B106A9}" type="presParOf" srcId="{3AA995F2-8594-4D83-92C0-BA5C7F471B02}" destId="{3441F867-8CBF-4B3A-BD9B-1EE2870FFCF0}" srcOrd="1" destOrd="0" presId="urn:microsoft.com/office/officeart/2005/8/layout/radial6"/>
    <dgm:cxn modelId="{99242059-34C9-42A2-B739-21C20A8FC6C4}" type="presParOf" srcId="{3AA995F2-8594-4D83-92C0-BA5C7F471B02}" destId="{52336963-FF73-44A1-9137-01BB27D846A7}" srcOrd="2" destOrd="0" presId="urn:microsoft.com/office/officeart/2005/8/layout/radial6"/>
    <dgm:cxn modelId="{ECD2111E-4646-4D4D-92E4-25E48B5CB816}" type="presParOf" srcId="{3AA995F2-8594-4D83-92C0-BA5C7F471B02}" destId="{3C546D86-A7F1-4694-945E-AE40B0A0A767}" srcOrd="3" destOrd="0" presId="urn:microsoft.com/office/officeart/2005/8/layout/radial6"/>
    <dgm:cxn modelId="{7A0DEB82-3B2E-4CF8-AAC8-A618BD94BAD5}" type="presParOf" srcId="{3AA995F2-8594-4D83-92C0-BA5C7F471B02}" destId="{0CBE5F32-0537-45D8-A147-19E03D281DC4}" srcOrd="4" destOrd="0" presId="urn:microsoft.com/office/officeart/2005/8/layout/radial6"/>
    <dgm:cxn modelId="{D858132E-7073-4B50-B121-0C7FF989EAA8}" type="presParOf" srcId="{3AA995F2-8594-4D83-92C0-BA5C7F471B02}" destId="{8EEA1C03-A676-4448-A19C-9F4871028F4E}" srcOrd="5" destOrd="0" presId="urn:microsoft.com/office/officeart/2005/8/layout/radial6"/>
    <dgm:cxn modelId="{637B69A7-8AB4-446A-844D-E367D0D214C1}" type="presParOf" srcId="{3AA995F2-8594-4D83-92C0-BA5C7F471B02}" destId="{B4122829-F38C-4CFB-AB9F-4F96C277E5C9}" srcOrd="6" destOrd="0" presId="urn:microsoft.com/office/officeart/2005/8/layout/radial6"/>
    <dgm:cxn modelId="{D98E5B9B-E5FF-4D06-9391-CFEDE5AC3954}" type="presParOf" srcId="{3AA995F2-8594-4D83-92C0-BA5C7F471B02}" destId="{C5A3B92E-9F65-4EA6-A0EA-4B4AA935089A}" srcOrd="7" destOrd="0" presId="urn:microsoft.com/office/officeart/2005/8/layout/radial6"/>
    <dgm:cxn modelId="{7E931F57-7708-4C09-9952-C6EA606C9FC4}" type="presParOf" srcId="{3AA995F2-8594-4D83-92C0-BA5C7F471B02}" destId="{BCE92A51-3408-44A1-957A-B7BBE64DB758}" srcOrd="8" destOrd="0" presId="urn:microsoft.com/office/officeart/2005/8/layout/radial6"/>
    <dgm:cxn modelId="{F8B9B564-B8FB-4940-93B3-3E7CB61C76FA}" type="presParOf" srcId="{3AA995F2-8594-4D83-92C0-BA5C7F471B02}" destId="{63BFB010-B349-4EFA-9625-A5B4185F282D}" srcOrd="9" destOrd="0" presId="urn:microsoft.com/office/officeart/2005/8/layout/radial6"/>
    <dgm:cxn modelId="{51716500-75AD-4677-B7B0-64C7A2002393}" type="presParOf" srcId="{3AA995F2-8594-4D83-92C0-BA5C7F471B02}" destId="{CB5B9ACB-FDC7-469C-A252-017F138A5A5E}" srcOrd="10" destOrd="0" presId="urn:microsoft.com/office/officeart/2005/8/layout/radial6"/>
    <dgm:cxn modelId="{61E5E86E-7BC5-459C-BC8B-5043BB5B8778}" type="presParOf" srcId="{3AA995F2-8594-4D83-92C0-BA5C7F471B02}" destId="{FC9E0279-8781-4D7E-9B0D-FE6334A6AEDE}" srcOrd="11" destOrd="0" presId="urn:microsoft.com/office/officeart/2005/8/layout/radial6"/>
    <dgm:cxn modelId="{CB5A0190-8B67-4B27-B5CD-318E3A9C629F}" type="presParOf" srcId="{3AA995F2-8594-4D83-92C0-BA5C7F471B02}" destId="{4979BA1F-FFE9-4AB1-829D-D58F2C396396}"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C41872-000B-4543-84D8-CA234BEB71CE}" type="doc">
      <dgm:prSet loTypeId="urn:microsoft.com/office/officeart/2005/8/layout/radial6" loCatId="cycle" qsTypeId="urn:microsoft.com/office/officeart/2005/8/quickstyle/simple1" qsCatId="simple" csTypeId="urn:microsoft.com/office/officeart/2005/8/colors/accent2_2" csCatId="accent2" phldr="1"/>
      <dgm:spPr/>
      <dgm:t>
        <a:bodyPr/>
        <a:lstStyle/>
        <a:p>
          <a:endParaRPr lang="en-GB"/>
        </a:p>
      </dgm:t>
    </dgm:pt>
    <dgm:pt modelId="{0D8E0CE9-B325-42A4-8C4A-C47B8DAE0265}">
      <dgm:prSet phldrT="[Text]" custT="1"/>
      <dgm:spPr/>
      <dgm:t>
        <a:bodyPr/>
        <a:lstStyle/>
        <a:p>
          <a:r>
            <a:rPr lang="en-GB" sz="1800" dirty="0"/>
            <a:t>Other Flaws</a:t>
          </a:r>
        </a:p>
      </dgm:t>
    </dgm:pt>
    <dgm:pt modelId="{B6DE3E31-74D2-407A-A377-39DC0323DBFE}" type="parTrans" cxnId="{C2122317-FC34-44C7-8948-41A348283060}">
      <dgm:prSet/>
      <dgm:spPr/>
      <dgm:t>
        <a:bodyPr/>
        <a:lstStyle/>
        <a:p>
          <a:endParaRPr lang="en-GB"/>
        </a:p>
      </dgm:t>
    </dgm:pt>
    <dgm:pt modelId="{CD6805BB-CF97-4786-89A0-B8B1E8899FB0}" type="sibTrans" cxnId="{C2122317-FC34-44C7-8948-41A348283060}">
      <dgm:prSet/>
      <dgm:spPr/>
      <dgm:t>
        <a:bodyPr/>
        <a:lstStyle/>
        <a:p>
          <a:endParaRPr lang="en-GB"/>
        </a:p>
      </dgm:t>
    </dgm:pt>
    <dgm:pt modelId="{BFFB710A-3055-41DB-A61E-7DC2AAC0B3E6}">
      <dgm:prSet phldrT="[Text]" custT="1"/>
      <dgm:spPr/>
      <dgm:t>
        <a:bodyPr/>
        <a:lstStyle/>
        <a:p>
          <a:r>
            <a:rPr lang="en-GB" sz="1800" dirty="0"/>
            <a:t>Tautology</a:t>
          </a:r>
        </a:p>
      </dgm:t>
    </dgm:pt>
    <dgm:pt modelId="{184D0C09-ABE3-42D1-AD21-881BACAF9E28}" type="parTrans" cxnId="{ED816408-4138-4166-9568-7E62C35747F8}">
      <dgm:prSet/>
      <dgm:spPr/>
      <dgm:t>
        <a:bodyPr/>
        <a:lstStyle/>
        <a:p>
          <a:endParaRPr lang="en-GB"/>
        </a:p>
      </dgm:t>
    </dgm:pt>
    <dgm:pt modelId="{900A395F-EADA-42D4-B1A4-E6B7275258BE}" type="sibTrans" cxnId="{ED816408-4138-4166-9568-7E62C35747F8}">
      <dgm:prSet/>
      <dgm:spPr/>
      <dgm:t>
        <a:bodyPr/>
        <a:lstStyle/>
        <a:p>
          <a:endParaRPr lang="en-GB"/>
        </a:p>
      </dgm:t>
    </dgm:pt>
    <dgm:pt modelId="{9499DCC9-2767-4CCD-B441-6FE777916A9C}">
      <dgm:prSet phldrT="[Text]" custT="1"/>
      <dgm:spPr/>
      <dgm:t>
        <a:bodyPr/>
        <a:lstStyle/>
        <a:p>
          <a:r>
            <a:rPr lang="en-GB" sz="1600" dirty="0"/>
            <a:t>Lack of Precision</a:t>
          </a:r>
        </a:p>
      </dgm:t>
    </dgm:pt>
    <dgm:pt modelId="{CF574335-2DEB-4B95-9699-F1B2877A284B}" type="parTrans" cxnId="{4C8CB292-2F91-49FE-8541-F9899D9B15DB}">
      <dgm:prSet/>
      <dgm:spPr/>
      <dgm:t>
        <a:bodyPr/>
        <a:lstStyle/>
        <a:p>
          <a:endParaRPr lang="en-GB"/>
        </a:p>
      </dgm:t>
    </dgm:pt>
    <dgm:pt modelId="{843D5E18-C8BC-4BD4-82E5-DAA39214750B}" type="sibTrans" cxnId="{4C8CB292-2F91-49FE-8541-F9899D9B15DB}">
      <dgm:prSet/>
      <dgm:spPr/>
      <dgm:t>
        <a:bodyPr/>
        <a:lstStyle/>
        <a:p>
          <a:endParaRPr lang="en-GB"/>
        </a:p>
      </dgm:t>
    </dgm:pt>
    <dgm:pt modelId="{316C0F1D-0B8C-4C9D-BE39-8308FF7D6CBD}">
      <dgm:prSet phldrT="[Text]" custT="1"/>
      <dgm:spPr/>
      <dgm:t>
        <a:bodyPr/>
        <a:lstStyle/>
        <a:p>
          <a:r>
            <a:rPr lang="en-GB" sz="1600" dirty="0"/>
            <a:t>Misrepresentation</a:t>
          </a:r>
        </a:p>
      </dgm:t>
    </dgm:pt>
    <dgm:pt modelId="{5E281ACA-2E3D-47C9-B50F-807E7CB1421C}" type="parTrans" cxnId="{A4D2C705-AE4F-4969-B994-A345698E4FB7}">
      <dgm:prSet/>
      <dgm:spPr/>
      <dgm:t>
        <a:bodyPr/>
        <a:lstStyle/>
        <a:p>
          <a:endParaRPr lang="en-GB"/>
        </a:p>
      </dgm:t>
    </dgm:pt>
    <dgm:pt modelId="{D614944E-0F0D-44CD-B2B4-C9FF665D468C}" type="sibTrans" cxnId="{A4D2C705-AE4F-4969-B994-A345698E4FB7}">
      <dgm:prSet/>
      <dgm:spPr/>
      <dgm:t>
        <a:bodyPr/>
        <a:lstStyle/>
        <a:p>
          <a:endParaRPr lang="en-GB"/>
        </a:p>
      </dgm:t>
    </dgm:pt>
    <dgm:pt modelId="{1D2FD011-FDBA-498E-B84A-C8B94F3C9B9E}">
      <dgm:prSet phldrT="[Text]" custT="1"/>
      <dgm:spPr/>
      <dgm:t>
        <a:bodyPr/>
        <a:lstStyle/>
        <a:p>
          <a:r>
            <a:rPr lang="en-GB" sz="1400" dirty="0"/>
            <a:t>Contradiction</a:t>
          </a:r>
        </a:p>
      </dgm:t>
    </dgm:pt>
    <dgm:pt modelId="{7A9E0855-32DC-4A0D-8679-3C2C62229279}" type="parTrans" cxnId="{A5DA6450-1679-4D67-8651-6E1768181BDA}">
      <dgm:prSet/>
      <dgm:spPr/>
      <dgm:t>
        <a:bodyPr/>
        <a:lstStyle/>
        <a:p>
          <a:endParaRPr lang="en-GB"/>
        </a:p>
      </dgm:t>
    </dgm:pt>
    <dgm:pt modelId="{8DADE8F8-7BC6-487B-8205-E0E61DAF1F8E}" type="sibTrans" cxnId="{A5DA6450-1679-4D67-8651-6E1768181BDA}">
      <dgm:prSet/>
      <dgm:spPr/>
      <dgm:t>
        <a:bodyPr/>
        <a:lstStyle/>
        <a:p>
          <a:endParaRPr lang="en-GB"/>
        </a:p>
      </dgm:t>
    </dgm:pt>
    <dgm:pt modelId="{3AA995F2-8594-4D83-92C0-BA5C7F471B02}" type="pres">
      <dgm:prSet presAssocID="{97C41872-000B-4543-84D8-CA234BEB71CE}" presName="Name0" presStyleCnt="0">
        <dgm:presLayoutVars>
          <dgm:chMax val="1"/>
          <dgm:dir/>
          <dgm:animLvl val="ctr"/>
          <dgm:resizeHandles val="exact"/>
        </dgm:presLayoutVars>
      </dgm:prSet>
      <dgm:spPr/>
    </dgm:pt>
    <dgm:pt modelId="{C1073516-0BB9-4AF4-9544-16F92C92BE61}" type="pres">
      <dgm:prSet presAssocID="{0D8E0CE9-B325-42A4-8C4A-C47B8DAE0265}" presName="centerShape" presStyleLbl="node0" presStyleIdx="0" presStyleCnt="1" custScaleY="81237"/>
      <dgm:spPr/>
    </dgm:pt>
    <dgm:pt modelId="{3441F867-8CBF-4B3A-BD9B-1EE2870FFCF0}" type="pres">
      <dgm:prSet presAssocID="{BFFB710A-3055-41DB-A61E-7DC2AAC0B3E6}" presName="node" presStyleLbl="node1" presStyleIdx="0" presStyleCnt="4" custScaleX="177149">
        <dgm:presLayoutVars>
          <dgm:bulletEnabled val="1"/>
        </dgm:presLayoutVars>
      </dgm:prSet>
      <dgm:spPr/>
    </dgm:pt>
    <dgm:pt modelId="{52336963-FF73-44A1-9137-01BB27D846A7}" type="pres">
      <dgm:prSet presAssocID="{BFFB710A-3055-41DB-A61E-7DC2AAC0B3E6}" presName="dummy" presStyleCnt="0"/>
      <dgm:spPr/>
    </dgm:pt>
    <dgm:pt modelId="{3C546D86-A7F1-4694-945E-AE40B0A0A767}" type="pres">
      <dgm:prSet presAssocID="{900A395F-EADA-42D4-B1A4-E6B7275258BE}" presName="sibTrans" presStyleLbl="sibTrans2D1" presStyleIdx="0" presStyleCnt="4"/>
      <dgm:spPr/>
    </dgm:pt>
    <dgm:pt modelId="{0CBE5F32-0537-45D8-A147-19E03D281DC4}" type="pres">
      <dgm:prSet presAssocID="{9499DCC9-2767-4CCD-B441-6FE777916A9C}" presName="node" presStyleLbl="node1" presStyleIdx="1" presStyleCnt="4" custScaleX="171259">
        <dgm:presLayoutVars>
          <dgm:bulletEnabled val="1"/>
        </dgm:presLayoutVars>
      </dgm:prSet>
      <dgm:spPr/>
    </dgm:pt>
    <dgm:pt modelId="{8EEA1C03-A676-4448-A19C-9F4871028F4E}" type="pres">
      <dgm:prSet presAssocID="{9499DCC9-2767-4CCD-B441-6FE777916A9C}" presName="dummy" presStyleCnt="0"/>
      <dgm:spPr/>
    </dgm:pt>
    <dgm:pt modelId="{B4122829-F38C-4CFB-AB9F-4F96C277E5C9}" type="pres">
      <dgm:prSet presAssocID="{843D5E18-C8BC-4BD4-82E5-DAA39214750B}" presName="sibTrans" presStyleLbl="sibTrans2D1" presStyleIdx="1" presStyleCnt="4"/>
      <dgm:spPr/>
    </dgm:pt>
    <dgm:pt modelId="{C5A3B92E-9F65-4EA6-A0EA-4B4AA935089A}" type="pres">
      <dgm:prSet presAssocID="{316C0F1D-0B8C-4C9D-BE39-8308FF7D6CBD}" presName="node" presStyleLbl="node1" presStyleIdx="2" presStyleCnt="4" custScaleX="306951">
        <dgm:presLayoutVars>
          <dgm:bulletEnabled val="1"/>
        </dgm:presLayoutVars>
      </dgm:prSet>
      <dgm:spPr/>
    </dgm:pt>
    <dgm:pt modelId="{BCE92A51-3408-44A1-957A-B7BBE64DB758}" type="pres">
      <dgm:prSet presAssocID="{316C0F1D-0B8C-4C9D-BE39-8308FF7D6CBD}" presName="dummy" presStyleCnt="0"/>
      <dgm:spPr/>
    </dgm:pt>
    <dgm:pt modelId="{63BFB010-B349-4EFA-9625-A5B4185F282D}" type="pres">
      <dgm:prSet presAssocID="{D614944E-0F0D-44CD-B2B4-C9FF665D468C}" presName="sibTrans" presStyleLbl="sibTrans2D1" presStyleIdx="2" presStyleCnt="4"/>
      <dgm:spPr/>
    </dgm:pt>
    <dgm:pt modelId="{CB5B9ACB-FDC7-469C-A252-017F138A5A5E}" type="pres">
      <dgm:prSet presAssocID="{1D2FD011-FDBA-498E-B84A-C8B94F3C9B9E}" presName="node" presStyleLbl="node1" presStyleIdx="3" presStyleCnt="4" custScaleX="179627">
        <dgm:presLayoutVars>
          <dgm:bulletEnabled val="1"/>
        </dgm:presLayoutVars>
      </dgm:prSet>
      <dgm:spPr/>
    </dgm:pt>
    <dgm:pt modelId="{FC9E0279-8781-4D7E-9B0D-FE6334A6AEDE}" type="pres">
      <dgm:prSet presAssocID="{1D2FD011-FDBA-498E-B84A-C8B94F3C9B9E}" presName="dummy" presStyleCnt="0"/>
      <dgm:spPr/>
    </dgm:pt>
    <dgm:pt modelId="{4979BA1F-FFE9-4AB1-829D-D58F2C396396}" type="pres">
      <dgm:prSet presAssocID="{8DADE8F8-7BC6-487B-8205-E0E61DAF1F8E}" presName="sibTrans" presStyleLbl="sibTrans2D1" presStyleIdx="3" presStyleCnt="4"/>
      <dgm:spPr/>
    </dgm:pt>
  </dgm:ptLst>
  <dgm:cxnLst>
    <dgm:cxn modelId="{A4D2C705-AE4F-4969-B994-A345698E4FB7}" srcId="{0D8E0CE9-B325-42A4-8C4A-C47B8DAE0265}" destId="{316C0F1D-0B8C-4C9D-BE39-8308FF7D6CBD}" srcOrd="2" destOrd="0" parTransId="{5E281ACA-2E3D-47C9-B50F-807E7CB1421C}" sibTransId="{D614944E-0F0D-44CD-B2B4-C9FF665D468C}"/>
    <dgm:cxn modelId="{ED816408-4138-4166-9568-7E62C35747F8}" srcId="{0D8E0CE9-B325-42A4-8C4A-C47B8DAE0265}" destId="{BFFB710A-3055-41DB-A61E-7DC2AAC0B3E6}" srcOrd="0" destOrd="0" parTransId="{184D0C09-ABE3-42D1-AD21-881BACAF9E28}" sibTransId="{900A395F-EADA-42D4-B1A4-E6B7275258BE}"/>
    <dgm:cxn modelId="{C2122317-FC34-44C7-8948-41A348283060}" srcId="{97C41872-000B-4543-84D8-CA234BEB71CE}" destId="{0D8E0CE9-B325-42A4-8C4A-C47B8DAE0265}" srcOrd="0" destOrd="0" parTransId="{B6DE3E31-74D2-407A-A377-39DC0323DBFE}" sibTransId="{CD6805BB-CF97-4786-89A0-B8B1E8899FB0}"/>
    <dgm:cxn modelId="{B08D3D19-0AA0-4241-BD49-001526E30F7A}" type="presOf" srcId="{316C0F1D-0B8C-4C9D-BE39-8308FF7D6CBD}" destId="{C5A3B92E-9F65-4EA6-A0EA-4B4AA935089A}" srcOrd="0" destOrd="0" presId="urn:microsoft.com/office/officeart/2005/8/layout/radial6"/>
    <dgm:cxn modelId="{55C13D1B-D853-438B-8FF2-9880F4861B4B}" type="presOf" srcId="{BFFB710A-3055-41DB-A61E-7DC2AAC0B3E6}" destId="{3441F867-8CBF-4B3A-BD9B-1EE2870FFCF0}" srcOrd="0" destOrd="0" presId="urn:microsoft.com/office/officeart/2005/8/layout/radial6"/>
    <dgm:cxn modelId="{3667964A-8CCC-4ED0-9367-EC954D2F64DA}" type="presOf" srcId="{1D2FD011-FDBA-498E-B84A-C8B94F3C9B9E}" destId="{CB5B9ACB-FDC7-469C-A252-017F138A5A5E}" srcOrd="0" destOrd="0" presId="urn:microsoft.com/office/officeart/2005/8/layout/radial6"/>
    <dgm:cxn modelId="{9B32986E-4886-4E52-80C0-0F68C419E462}" type="presOf" srcId="{900A395F-EADA-42D4-B1A4-E6B7275258BE}" destId="{3C546D86-A7F1-4694-945E-AE40B0A0A767}" srcOrd="0" destOrd="0" presId="urn:microsoft.com/office/officeart/2005/8/layout/radial6"/>
    <dgm:cxn modelId="{A5DA6450-1679-4D67-8651-6E1768181BDA}" srcId="{0D8E0CE9-B325-42A4-8C4A-C47B8DAE0265}" destId="{1D2FD011-FDBA-498E-B84A-C8B94F3C9B9E}" srcOrd="3" destOrd="0" parTransId="{7A9E0855-32DC-4A0D-8679-3C2C62229279}" sibTransId="{8DADE8F8-7BC6-487B-8205-E0E61DAF1F8E}"/>
    <dgm:cxn modelId="{A2343953-76EF-4797-950E-B8A0FEAD3A69}" type="presOf" srcId="{0D8E0CE9-B325-42A4-8C4A-C47B8DAE0265}" destId="{C1073516-0BB9-4AF4-9544-16F92C92BE61}" srcOrd="0" destOrd="0" presId="urn:microsoft.com/office/officeart/2005/8/layout/radial6"/>
    <dgm:cxn modelId="{B039848B-ED20-4BB1-8621-79D7EDC7A2E8}" type="presOf" srcId="{97C41872-000B-4543-84D8-CA234BEB71CE}" destId="{3AA995F2-8594-4D83-92C0-BA5C7F471B02}" srcOrd="0" destOrd="0" presId="urn:microsoft.com/office/officeart/2005/8/layout/radial6"/>
    <dgm:cxn modelId="{4C8CB292-2F91-49FE-8541-F9899D9B15DB}" srcId="{0D8E0CE9-B325-42A4-8C4A-C47B8DAE0265}" destId="{9499DCC9-2767-4CCD-B441-6FE777916A9C}" srcOrd="1" destOrd="0" parTransId="{CF574335-2DEB-4B95-9699-F1B2877A284B}" sibTransId="{843D5E18-C8BC-4BD4-82E5-DAA39214750B}"/>
    <dgm:cxn modelId="{638BD395-FAA1-43F5-8490-8B218C03EF61}" type="presOf" srcId="{843D5E18-C8BC-4BD4-82E5-DAA39214750B}" destId="{B4122829-F38C-4CFB-AB9F-4F96C277E5C9}" srcOrd="0" destOrd="0" presId="urn:microsoft.com/office/officeart/2005/8/layout/radial6"/>
    <dgm:cxn modelId="{6ED7FBB9-5D3C-489B-8DA4-E4543AA242DC}" type="presOf" srcId="{D614944E-0F0D-44CD-B2B4-C9FF665D468C}" destId="{63BFB010-B349-4EFA-9625-A5B4185F282D}" srcOrd="0" destOrd="0" presId="urn:microsoft.com/office/officeart/2005/8/layout/radial6"/>
    <dgm:cxn modelId="{B735AEBF-B6B2-4D8F-B883-771FBF940CC0}" type="presOf" srcId="{9499DCC9-2767-4CCD-B441-6FE777916A9C}" destId="{0CBE5F32-0537-45D8-A147-19E03D281DC4}" srcOrd="0" destOrd="0" presId="urn:microsoft.com/office/officeart/2005/8/layout/radial6"/>
    <dgm:cxn modelId="{E8FA0EFB-D9E0-48CF-884E-203CAEE302B5}" type="presOf" srcId="{8DADE8F8-7BC6-487B-8205-E0E61DAF1F8E}" destId="{4979BA1F-FFE9-4AB1-829D-D58F2C396396}" srcOrd="0" destOrd="0" presId="urn:microsoft.com/office/officeart/2005/8/layout/radial6"/>
    <dgm:cxn modelId="{AB6D593A-D466-4BE2-A426-3D99B3912393}" type="presParOf" srcId="{3AA995F2-8594-4D83-92C0-BA5C7F471B02}" destId="{C1073516-0BB9-4AF4-9544-16F92C92BE61}" srcOrd="0" destOrd="0" presId="urn:microsoft.com/office/officeart/2005/8/layout/radial6"/>
    <dgm:cxn modelId="{2EFDC9A0-D4BD-44C0-864A-E61A17B106A9}" type="presParOf" srcId="{3AA995F2-8594-4D83-92C0-BA5C7F471B02}" destId="{3441F867-8CBF-4B3A-BD9B-1EE2870FFCF0}" srcOrd="1" destOrd="0" presId="urn:microsoft.com/office/officeart/2005/8/layout/radial6"/>
    <dgm:cxn modelId="{99242059-34C9-42A2-B739-21C20A8FC6C4}" type="presParOf" srcId="{3AA995F2-8594-4D83-92C0-BA5C7F471B02}" destId="{52336963-FF73-44A1-9137-01BB27D846A7}" srcOrd="2" destOrd="0" presId="urn:microsoft.com/office/officeart/2005/8/layout/radial6"/>
    <dgm:cxn modelId="{ECD2111E-4646-4D4D-92E4-25E48B5CB816}" type="presParOf" srcId="{3AA995F2-8594-4D83-92C0-BA5C7F471B02}" destId="{3C546D86-A7F1-4694-945E-AE40B0A0A767}" srcOrd="3" destOrd="0" presId="urn:microsoft.com/office/officeart/2005/8/layout/radial6"/>
    <dgm:cxn modelId="{7A0DEB82-3B2E-4CF8-AAC8-A618BD94BAD5}" type="presParOf" srcId="{3AA995F2-8594-4D83-92C0-BA5C7F471B02}" destId="{0CBE5F32-0537-45D8-A147-19E03D281DC4}" srcOrd="4" destOrd="0" presId="urn:microsoft.com/office/officeart/2005/8/layout/radial6"/>
    <dgm:cxn modelId="{D858132E-7073-4B50-B121-0C7FF989EAA8}" type="presParOf" srcId="{3AA995F2-8594-4D83-92C0-BA5C7F471B02}" destId="{8EEA1C03-A676-4448-A19C-9F4871028F4E}" srcOrd="5" destOrd="0" presId="urn:microsoft.com/office/officeart/2005/8/layout/radial6"/>
    <dgm:cxn modelId="{637B69A7-8AB4-446A-844D-E367D0D214C1}" type="presParOf" srcId="{3AA995F2-8594-4D83-92C0-BA5C7F471B02}" destId="{B4122829-F38C-4CFB-AB9F-4F96C277E5C9}" srcOrd="6" destOrd="0" presId="urn:microsoft.com/office/officeart/2005/8/layout/radial6"/>
    <dgm:cxn modelId="{D98E5B9B-E5FF-4D06-9391-CFEDE5AC3954}" type="presParOf" srcId="{3AA995F2-8594-4D83-92C0-BA5C7F471B02}" destId="{C5A3B92E-9F65-4EA6-A0EA-4B4AA935089A}" srcOrd="7" destOrd="0" presId="urn:microsoft.com/office/officeart/2005/8/layout/radial6"/>
    <dgm:cxn modelId="{7E931F57-7708-4C09-9952-C6EA606C9FC4}" type="presParOf" srcId="{3AA995F2-8594-4D83-92C0-BA5C7F471B02}" destId="{BCE92A51-3408-44A1-957A-B7BBE64DB758}" srcOrd="8" destOrd="0" presId="urn:microsoft.com/office/officeart/2005/8/layout/radial6"/>
    <dgm:cxn modelId="{F8B9B564-B8FB-4940-93B3-3E7CB61C76FA}" type="presParOf" srcId="{3AA995F2-8594-4D83-92C0-BA5C7F471B02}" destId="{63BFB010-B349-4EFA-9625-A5B4185F282D}" srcOrd="9" destOrd="0" presId="urn:microsoft.com/office/officeart/2005/8/layout/radial6"/>
    <dgm:cxn modelId="{51716500-75AD-4677-B7B0-64C7A2002393}" type="presParOf" srcId="{3AA995F2-8594-4D83-92C0-BA5C7F471B02}" destId="{CB5B9ACB-FDC7-469C-A252-017F138A5A5E}" srcOrd="10" destOrd="0" presId="urn:microsoft.com/office/officeart/2005/8/layout/radial6"/>
    <dgm:cxn modelId="{61E5E86E-7BC5-459C-BC8B-5043BB5B8778}" type="presParOf" srcId="{3AA995F2-8594-4D83-92C0-BA5C7F471B02}" destId="{FC9E0279-8781-4D7E-9B0D-FE6334A6AEDE}" srcOrd="11" destOrd="0" presId="urn:microsoft.com/office/officeart/2005/8/layout/radial6"/>
    <dgm:cxn modelId="{CB5A0190-8B67-4B27-B5CD-318E3A9C629F}" type="presParOf" srcId="{3AA995F2-8594-4D83-92C0-BA5C7F471B02}" destId="{4979BA1F-FFE9-4AB1-829D-D58F2C396396}"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C41872-000B-4543-84D8-CA234BEB71CE}" type="doc">
      <dgm:prSet loTypeId="urn:microsoft.com/office/officeart/2005/8/layout/radial6" loCatId="cycle" qsTypeId="urn:microsoft.com/office/officeart/2005/8/quickstyle/simple1" qsCatId="simple" csTypeId="urn:microsoft.com/office/officeart/2005/8/colors/accent2_2" csCatId="accent2" phldr="1"/>
      <dgm:spPr/>
      <dgm:t>
        <a:bodyPr/>
        <a:lstStyle/>
        <a:p>
          <a:endParaRPr lang="en-GB"/>
        </a:p>
      </dgm:t>
    </dgm:pt>
    <dgm:pt modelId="{0D8E0CE9-B325-42A4-8C4A-C47B8DAE0265}">
      <dgm:prSet phldrT="[Text]" custT="1"/>
      <dgm:spPr/>
      <dgm:t>
        <a:bodyPr/>
        <a:lstStyle/>
        <a:p>
          <a:r>
            <a:rPr lang="en-GB" sz="1800" dirty="0"/>
            <a:t>Other Flaws</a:t>
          </a:r>
        </a:p>
      </dgm:t>
    </dgm:pt>
    <dgm:pt modelId="{B6DE3E31-74D2-407A-A377-39DC0323DBFE}" type="parTrans" cxnId="{C2122317-FC34-44C7-8948-41A348283060}">
      <dgm:prSet/>
      <dgm:spPr/>
      <dgm:t>
        <a:bodyPr/>
        <a:lstStyle/>
        <a:p>
          <a:endParaRPr lang="en-GB"/>
        </a:p>
      </dgm:t>
    </dgm:pt>
    <dgm:pt modelId="{CD6805BB-CF97-4786-89A0-B8B1E8899FB0}" type="sibTrans" cxnId="{C2122317-FC34-44C7-8948-41A348283060}">
      <dgm:prSet/>
      <dgm:spPr/>
      <dgm:t>
        <a:bodyPr/>
        <a:lstStyle/>
        <a:p>
          <a:endParaRPr lang="en-GB"/>
        </a:p>
      </dgm:t>
    </dgm:pt>
    <dgm:pt modelId="{BFFB710A-3055-41DB-A61E-7DC2AAC0B3E6}">
      <dgm:prSet phldrT="[Text]" custT="1"/>
      <dgm:spPr/>
      <dgm:t>
        <a:bodyPr/>
        <a:lstStyle/>
        <a:p>
          <a:r>
            <a:rPr lang="en-GB" sz="1800" dirty="0"/>
            <a:t>Tautology</a:t>
          </a:r>
        </a:p>
      </dgm:t>
    </dgm:pt>
    <dgm:pt modelId="{184D0C09-ABE3-42D1-AD21-881BACAF9E28}" type="parTrans" cxnId="{ED816408-4138-4166-9568-7E62C35747F8}">
      <dgm:prSet/>
      <dgm:spPr/>
      <dgm:t>
        <a:bodyPr/>
        <a:lstStyle/>
        <a:p>
          <a:endParaRPr lang="en-GB"/>
        </a:p>
      </dgm:t>
    </dgm:pt>
    <dgm:pt modelId="{900A395F-EADA-42D4-B1A4-E6B7275258BE}" type="sibTrans" cxnId="{ED816408-4138-4166-9568-7E62C35747F8}">
      <dgm:prSet/>
      <dgm:spPr/>
      <dgm:t>
        <a:bodyPr/>
        <a:lstStyle/>
        <a:p>
          <a:endParaRPr lang="en-GB"/>
        </a:p>
      </dgm:t>
    </dgm:pt>
    <dgm:pt modelId="{9499DCC9-2767-4CCD-B441-6FE777916A9C}">
      <dgm:prSet phldrT="[Text]" custT="1"/>
      <dgm:spPr/>
      <dgm:t>
        <a:bodyPr/>
        <a:lstStyle/>
        <a:p>
          <a:r>
            <a:rPr lang="en-GB" sz="1600" dirty="0"/>
            <a:t>Lack of Precision</a:t>
          </a:r>
        </a:p>
      </dgm:t>
    </dgm:pt>
    <dgm:pt modelId="{CF574335-2DEB-4B95-9699-F1B2877A284B}" type="parTrans" cxnId="{4C8CB292-2F91-49FE-8541-F9899D9B15DB}">
      <dgm:prSet/>
      <dgm:spPr/>
      <dgm:t>
        <a:bodyPr/>
        <a:lstStyle/>
        <a:p>
          <a:endParaRPr lang="en-GB"/>
        </a:p>
      </dgm:t>
    </dgm:pt>
    <dgm:pt modelId="{843D5E18-C8BC-4BD4-82E5-DAA39214750B}" type="sibTrans" cxnId="{4C8CB292-2F91-49FE-8541-F9899D9B15DB}">
      <dgm:prSet/>
      <dgm:spPr/>
      <dgm:t>
        <a:bodyPr/>
        <a:lstStyle/>
        <a:p>
          <a:endParaRPr lang="en-GB"/>
        </a:p>
      </dgm:t>
    </dgm:pt>
    <dgm:pt modelId="{316C0F1D-0B8C-4C9D-BE39-8308FF7D6CBD}">
      <dgm:prSet phldrT="[Text]" custT="1"/>
      <dgm:spPr/>
      <dgm:t>
        <a:bodyPr/>
        <a:lstStyle/>
        <a:p>
          <a:r>
            <a:rPr lang="en-GB" sz="1600" dirty="0"/>
            <a:t>Misrepresentation</a:t>
          </a:r>
        </a:p>
      </dgm:t>
    </dgm:pt>
    <dgm:pt modelId="{5E281ACA-2E3D-47C9-B50F-807E7CB1421C}" type="parTrans" cxnId="{A4D2C705-AE4F-4969-B994-A345698E4FB7}">
      <dgm:prSet/>
      <dgm:spPr/>
      <dgm:t>
        <a:bodyPr/>
        <a:lstStyle/>
        <a:p>
          <a:endParaRPr lang="en-GB"/>
        </a:p>
      </dgm:t>
    </dgm:pt>
    <dgm:pt modelId="{D614944E-0F0D-44CD-B2B4-C9FF665D468C}" type="sibTrans" cxnId="{A4D2C705-AE4F-4969-B994-A345698E4FB7}">
      <dgm:prSet/>
      <dgm:spPr/>
      <dgm:t>
        <a:bodyPr/>
        <a:lstStyle/>
        <a:p>
          <a:endParaRPr lang="en-GB"/>
        </a:p>
      </dgm:t>
    </dgm:pt>
    <dgm:pt modelId="{1D2FD011-FDBA-498E-B84A-C8B94F3C9B9E}">
      <dgm:prSet phldrT="[Text]" custT="1"/>
      <dgm:spPr/>
      <dgm:t>
        <a:bodyPr/>
        <a:lstStyle/>
        <a:p>
          <a:r>
            <a:rPr lang="en-GB" sz="1400" dirty="0"/>
            <a:t>Contradiction</a:t>
          </a:r>
        </a:p>
      </dgm:t>
    </dgm:pt>
    <dgm:pt modelId="{7A9E0855-32DC-4A0D-8679-3C2C62229279}" type="parTrans" cxnId="{A5DA6450-1679-4D67-8651-6E1768181BDA}">
      <dgm:prSet/>
      <dgm:spPr/>
      <dgm:t>
        <a:bodyPr/>
        <a:lstStyle/>
        <a:p>
          <a:endParaRPr lang="en-GB"/>
        </a:p>
      </dgm:t>
    </dgm:pt>
    <dgm:pt modelId="{8DADE8F8-7BC6-487B-8205-E0E61DAF1F8E}" type="sibTrans" cxnId="{A5DA6450-1679-4D67-8651-6E1768181BDA}">
      <dgm:prSet/>
      <dgm:spPr/>
      <dgm:t>
        <a:bodyPr/>
        <a:lstStyle/>
        <a:p>
          <a:endParaRPr lang="en-GB"/>
        </a:p>
      </dgm:t>
    </dgm:pt>
    <dgm:pt modelId="{3AA995F2-8594-4D83-92C0-BA5C7F471B02}" type="pres">
      <dgm:prSet presAssocID="{97C41872-000B-4543-84D8-CA234BEB71CE}" presName="Name0" presStyleCnt="0">
        <dgm:presLayoutVars>
          <dgm:chMax val="1"/>
          <dgm:dir/>
          <dgm:animLvl val="ctr"/>
          <dgm:resizeHandles val="exact"/>
        </dgm:presLayoutVars>
      </dgm:prSet>
      <dgm:spPr/>
    </dgm:pt>
    <dgm:pt modelId="{C1073516-0BB9-4AF4-9544-16F92C92BE61}" type="pres">
      <dgm:prSet presAssocID="{0D8E0CE9-B325-42A4-8C4A-C47B8DAE0265}" presName="centerShape" presStyleLbl="node0" presStyleIdx="0" presStyleCnt="1" custScaleY="81237"/>
      <dgm:spPr/>
    </dgm:pt>
    <dgm:pt modelId="{3441F867-8CBF-4B3A-BD9B-1EE2870FFCF0}" type="pres">
      <dgm:prSet presAssocID="{BFFB710A-3055-41DB-A61E-7DC2AAC0B3E6}" presName="node" presStyleLbl="node1" presStyleIdx="0" presStyleCnt="4" custScaleX="263287">
        <dgm:presLayoutVars>
          <dgm:bulletEnabled val="1"/>
        </dgm:presLayoutVars>
      </dgm:prSet>
      <dgm:spPr/>
    </dgm:pt>
    <dgm:pt modelId="{52336963-FF73-44A1-9137-01BB27D846A7}" type="pres">
      <dgm:prSet presAssocID="{BFFB710A-3055-41DB-A61E-7DC2AAC0B3E6}" presName="dummy" presStyleCnt="0"/>
      <dgm:spPr/>
    </dgm:pt>
    <dgm:pt modelId="{3C546D86-A7F1-4694-945E-AE40B0A0A767}" type="pres">
      <dgm:prSet presAssocID="{900A395F-EADA-42D4-B1A4-E6B7275258BE}" presName="sibTrans" presStyleLbl="sibTrans2D1" presStyleIdx="0" presStyleCnt="4"/>
      <dgm:spPr/>
    </dgm:pt>
    <dgm:pt modelId="{0CBE5F32-0537-45D8-A147-19E03D281DC4}" type="pres">
      <dgm:prSet presAssocID="{9499DCC9-2767-4CCD-B441-6FE777916A9C}" presName="node" presStyleLbl="node1" presStyleIdx="1" presStyleCnt="4" custScaleX="205234">
        <dgm:presLayoutVars>
          <dgm:bulletEnabled val="1"/>
        </dgm:presLayoutVars>
      </dgm:prSet>
      <dgm:spPr/>
    </dgm:pt>
    <dgm:pt modelId="{8EEA1C03-A676-4448-A19C-9F4871028F4E}" type="pres">
      <dgm:prSet presAssocID="{9499DCC9-2767-4CCD-B441-6FE777916A9C}" presName="dummy" presStyleCnt="0"/>
      <dgm:spPr/>
    </dgm:pt>
    <dgm:pt modelId="{B4122829-F38C-4CFB-AB9F-4F96C277E5C9}" type="pres">
      <dgm:prSet presAssocID="{843D5E18-C8BC-4BD4-82E5-DAA39214750B}" presName="sibTrans" presStyleLbl="sibTrans2D1" presStyleIdx="1" presStyleCnt="4"/>
      <dgm:spPr/>
    </dgm:pt>
    <dgm:pt modelId="{C5A3B92E-9F65-4EA6-A0EA-4B4AA935089A}" type="pres">
      <dgm:prSet presAssocID="{316C0F1D-0B8C-4C9D-BE39-8308FF7D6CBD}" presName="node" presStyleLbl="node1" presStyleIdx="2" presStyleCnt="4" custScaleX="353151">
        <dgm:presLayoutVars>
          <dgm:bulletEnabled val="1"/>
        </dgm:presLayoutVars>
      </dgm:prSet>
      <dgm:spPr/>
    </dgm:pt>
    <dgm:pt modelId="{BCE92A51-3408-44A1-957A-B7BBE64DB758}" type="pres">
      <dgm:prSet presAssocID="{316C0F1D-0B8C-4C9D-BE39-8308FF7D6CBD}" presName="dummy" presStyleCnt="0"/>
      <dgm:spPr/>
    </dgm:pt>
    <dgm:pt modelId="{63BFB010-B349-4EFA-9625-A5B4185F282D}" type="pres">
      <dgm:prSet presAssocID="{D614944E-0F0D-44CD-B2B4-C9FF665D468C}" presName="sibTrans" presStyleLbl="sibTrans2D1" presStyleIdx="2" presStyleCnt="4"/>
      <dgm:spPr/>
    </dgm:pt>
    <dgm:pt modelId="{CB5B9ACB-FDC7-469C-A252-017F138A5A5E}" type="pres">
      <dgm:prSet presAssocID="{1D2FD011-FDBA-498E-B84A-C8B94F3C9B9E}" presName="node" presStyleLbl="node1" presStyleIdx="3" presStyleCnt="4" custScaleX="225001">
        <dgm:presLayoutVars>
          <dgm:bulletEnabled val="1"/>
        </dgm:presLayoutVars>
      </dgm:prSet>
      <dgm:spPr/>
    </dgm:pt>
    <dgm:pt modelId="{FC9E0279-8781-4D7E-9B0D-FE6334A6AEDE}" type="pres">
      <dgm:prSet presAssocID="{1D2FD011-FDBA-498E-B84A-C8B94F3C9B9E}" presName="dummy" presStyleCnt="0"/>
      <dgm:spPr/>
    </dgm:pt>
    <dgm:pt modelId="{4979BA1F-FFE9-4AB1-829D-D58F2C396396}" type="pres">
      <dgm:prSet presAssocID="{8DADE8F8-7BC6-487B-8205-E0E61DAF1F8E}" presName="sibTrans" presStyleLbl="sibTrans2D1" presStyleIdx="3" presStyleCnt="4"/>
      <dgm:spPr/>
    </dgm:pt>
  </dgm:ptLst>
  <dgm:cxnLst>
    <dgm:cxn modelId="{A4D2C705-AE4F-4969-B994-A345698E4FB7}" srcId="{0D8E0CE9-B325-42A4-8C4A-C47B8DAE0265}" destId="{316C0F1D-0B8C-4C9D-BE39-8308FF7D6CBD}" srcOrd="2" destOrd="0" parTransId="{5E281ACA-2E3D-47C9-B50F-807E7CB1421C}" sibTransId="{D614944E-0F0D-44CD-B2B4-C9FF665D468C}"/>
    <dgm:cxn modelId="{ED816408-4138-4166-9568-7E62C35747F8}" srcId="{0D8E0CE9-B325-42A4-8C4A-C47B8DAE0265}" destId="{BFFB710A-3055-41DB-A61E-7DC2AAC0B3E6}" srcOrd="0" destOrd="0" parTransId="{184D0C09-ABE3-42D1-AD21-881BACAF9E28}" sibTransId="{900A395F-EADA-42D4-B1A4-E6B7275258BE}"/>
    <dgm:cxn modelId="{C2122317-FC34-44C7-8948-41A348283060}" srcId="{97C41872-000B-4543-84D8-CA234BEB71CE}" destId="{0D8E0CE9-B325-42A4-8C4A-C47B8DAE0265}" srcOrd="0" destOrd="0" parTransId="{B6DE3E31-74D2-407A-A377-39DC0323DBFE}" sibTransId="{CD6805BB-CF97-4786-89A0-B8B1E8899FB0}"/>
    <dgm:cxn modelId="{B08D3D19-0AA0-4241-BD49-001526E30F7A}" type="presOf" srcId="{316C0F1D-0B8C-4C9D-BE39-8308FF7D6CBD}" destId="{C5A3B92E-9F65-4EA6-A0EA-4B4AA935089A}" srcOrd="0" destOrd="0" presId="urn:microsoft.com/office/officeart/2005/8/layout/radial6"/>
    <dgm:cxn modelId="{55C13D1B-D853-438B-8FF2-9880F4861B4B}" type="presOf" srcId="{BFFB710A-3055-41DB-A61E-7DC2AAC0B3E6}" destId="{3441F867-8CBF-4B3A-BD9B-1EE2870FFCF0}" srcOrd="0" destOrd="0" presId="urn:microsoft.com/office/officeart/2005/8/layout/radial6"/>
    <dgm:cxn modelId="{3667964A-8CCC-4ED0-9367-EC954D2F64DA}" type="presOf" srcId="{1D2FD011-FDBA-498E-B84A-C8B94F3C9B9E}" destId="{CB5B9ACB-FDC7-469C-A252-017F138A5A5E}" srcOrd="0" destOrd="0" presId="urn:microsoft.com/office/officeart/2005/8/layout/radial6"/>
    <dgm:cxn modelId="{9B32986E-4886-4E52-80C0-0F68C419E462}" type="presOf" srcId="{900A395F-EADA-42D4-B1A4-E6B7275258BE}" destId="{3C546D86-A7F1-4694-945E-AE40B0A0A767}" srcOrd="0" destOrd="0" presId="urn:microsoft.com/office/officeart/2005/8/layout/radial6"/>
    <dgm:cxn modelId="{A5DA6450-1679-4D67-8651-6E1768181BDA}" srcId="{0D8E0CE9-B325-42A4-8C4A-C47B8DAE0265}" destId="{1D2FD011-FDBA-498E-B84A-C8B94F3C9B9E}" srcOrd="3" destOrd="0" parTransId="{7A9E0855-32DC-4A0D-8679-3C2C62229279}" sibTransId="{8DADE8F8-7BC6-487B-8205-E0E61DAF1F8E}"/>
    <dgm:cxn modelId="{A2343953-76EF-4797-950E-B8A0FEAD3A69}" type="presOf" srcId="{0D8E0CE9-B325-42A4-8C4A-C47B8DAE0265}" destId="{C1073516-0BB9-4AF4-9544-16F92C92BE61}" srcOrd="0" destOrd="0" presId="urn:microsoft.com/office/officeart/2005/8/layout/radial6"/>
    <dgm:cxn modelId="{B039848B-ED20-4BB1-8621-79D7EDC7A2E8}" type="presOf" srcId="{97C41872-000B-4543-84D8-CA234BEB71CE}" destId="{3AA995F2-8594-4D83-92C0-BA5C7F471B02}" srcOrd="0" destOrd="0" presId="urn:microsoft.com/office/officeart/2005/8/layout/radial6"/>
    <dgm:cxn modelId="{4C8CB292-2F91-49FE-8541-F9899D9B15DB}" srcId="{0D8E0CE9-B325-42A4-8C4A-C47B8DAE0265}" destId="{9499DCC9-2767-4CCD-B441-6FE777916A9C}" srcOrd="1" destOrd="0" parTransId="{CF574335-2DEB-4B95-9699-F1B2877A284B}" sibTransId="{843D5E18-C8BC-4BD4-82E5-DAA39214750B}"/>
    <dgm:cxn modelId="{638BD395-FAA1-43F5-8490-8B218C03EF61}" type="presOf" srcId="{843D5E18-C8BC-4BD4-82E5-DAA39214750B}" destId="{B4122829-F38C-4CFB-AB9F-4F96C277E5C9}" srcOrd="0" destOrd="0" presId="urn:microsoft.com/office/officeart/2005/8/layout/radial6"/>
    <dgm:cxn modelId="{6ED7FBB9-5D3C-489B-8DA4-E4543AA242DC}" type="presOf" srcId="{D614944E-0F0D-44CD-B2B4-C9FF665D468C}" destId="{63BFB010-B349-4EFA-9625-A5B4185F282D}" srcOrd="0" destOrd="0" presId="urn:microsoft.com/office/officeart/2005/8/layout/radial6"/>
    <dgm:cxn modelId="{B735AEBF-B6B2-4D8F-B883-771FBF940CC0}" type="presOf" srcId="{9499DCC9-2767-4CCD-B441-6FE777916A9C}" destId="{0CBE5F32-0537-45D8-A147-19E03D281DC4}" srcOrd="0" destOrd="0" presId="urn:microsoft.com/office/officeart/2005/8/layout/radial6"/>
    <dgm:cxn modelId="{E8FA0EFB-D9E0-48CF-884E-203CAEE302B5}" type="presOf" srcId="{8DADE8F8-7BC6-487B-8205-E0E61DAF1F8E}" destId="{4979BA1F-FFE9-4AB1-829D-D58F2C396396}" srcOrd="0" destOrd="0" presId="urn:microsoft.com/office/officeart/2005/8/layout/radial6"/>
    <dgm:cxn modelId="{AB6D593A-D466-4BE2-A426-3D99B3912393}" type="presParOf" srcId="{3AA995F2-8594-4D83-92C0-BA5C7F471B02}" destId="{C1073516-0BB9-4AF4-9544-16F92C92BE61}" srcOrd="0" destOrd="0" presId="urn:microsoft.com/office/officeart/2005/8/layout/radial6"/>
    <dgm:cxn modelId="{2EFDC9A0-D4BD-44C0-864A-E61A17B106A9}" type="presParOf" srcId="{3AA995F2-8594-4D83-92C0-BA5C7F471B02}" destId="{3441F867-8CBF-4B3A-BD9B-1EE2870FFCF0}" srcOrd="1" destOrd="0" presId="urn:microsoft.com/office/officeart/2005/8/layout/radial6"/>
    <dgm:cxn modelId="{99242059-34C9-42A2-B739-21C20A8FC6C4}" type="presParOf" srcId="{3AA995F2-8594-4D83-92C0-BA5C7F471B02}" destId="{52336963-FF73-44A1-9137-01BB27D846A7}" srcOrd="2" destOrd="0" presId="urn:microsoft.com/office/officeart/2005/8/layout/radial6"/>
    <dgm:cxn modelId="{ECD2111E-4646-4D4D-92E4-25E48B5CB816}" type="presParOf" srcId="{3AA995F2-8594-4D83-92C0-BA5C7F471B02}" destId="{3C546D86-A7F1-4694-945E-AE40B0A0A767}" srcOrd="3" destOrd="0" presId="urn:microsoft.com/office/officeart/2005/8/layout/radial6"/>
    <dgm:cxn modelId="{7A0DEB82-3B2E-4CF8-AAC8-A618BD94BAD5}" type="presParOf" srcId="{3AA995F2-8594-4D83-92C0-BA5C7F471B02}" destId="{0CBE5F32-0537-45D8-A147-19E03D281DC4}" srcOrd="4" destOrd="0" presId="urn:microsoft.com/office/officeart/2005/8/layout/radial6"/>
    <dgm:cxn modelId="{D858132E-7073-4B50-B121-0C7FF989EAA8}" type="presParOf" srcId="{3AA995F2-8594-4D83-92C0-BA5C7F471B02}" destId="{8EEA1C03-A676-4448-A19C-9F4871028F4E}" srcOrd="5" destOrd="0" presId="urn:microsoft.com/office/officeart/2005/8/layout/radial6"/>
    <dgm:cxn modelId="{637B69A7-8AB4-446A-844D-E367D0D214C1}" type="presParOf" srcId="{3AA995F2-8594-4D83-92C0-BA5C7F471B02}" destId="{B4122829-F38C-4CFB-AB9F-4F96C277E5C9}" srcOrd="6" destOrd="0" presId="urn:microsoft.com/office/officeart/2005/8/layout/radial6"/>
    <dgm:cxn modelId="{D98E5B9B-E5FF-4D06-9391-CFEDE5AC3954}" type="presParOf" srcId="{3AA995F2-8594-4D83-92C0-BA5C7F471B02}" destId="{C5A3B92E-9F65-4EA6-A0EA-4B4AA935089A}" srcOrd="7" destOrd="0" presId="urn:microsoft.com/office/officeart/2005/8/layout/radial6"/>
    <dgm:cxn modelId="{7E931F57-7708-4C09-9952-C6EA606C9FC4}" type="presParOf" srcId="{3AA995F2-8594-4D83-92C0-BA5C7F471B02}" destId="{BCE92A51-3408-44A1-957A-B7BBE64DB758}" srcOrd="8" destOrd="0" presId="urn:microsoft.com/office/officeart/2005/8/layout/radial6"/>
    <dgm:cxn modelId="{F8B9B564-B8FB-4940-93B3-3E7CB61C76FA}" type="presParOf" srcId="{3AA995F2-8594-4D83-92C0-BA5C7F471B02}" destId="{63BFB010-B349-4EFA-9625-A5B4185F282D}" srcOrd="9" destOrd="0" presId="urn:microsoft.com/office/officeart/2005/8/layout/radial6"/>
    <dgm:cxn modelId="{51716500-75AD-4677-B7B0-64C7A2002393}" type="presParOf" srcId="{3AA995F2-8594-4D83-92C0-BA5C7F471B02}" destId="{CB5B9ACB-FDC7-469C-A252-017F138A5A5E}" srcOrd="10" destOrd="0" presId="urn:microsoft.com/office/officeart/2005/8/layout/radial6"/>
    <dgm:cxn modelId="{61E5E86E-7BC5-459C-BC8B-5043BB5B8778}" type="presParOf" srcId="{3AA995F2-8594-4D83-92C0-BA5C7F471B02}" destId="{FC9E0279-8781-4D7E-9B0D-FE6334A6AEDE}" srcOrd="11" destOrd="0" presId="urn:microsoft.com/office/officeart/2005/8/layout/radial6"/>
    <dgm:cxn modelId="{CB5A0190-8B67-4B27-B5CD-318E3A9C629F}" type="presParOf" srcId="{3AA995F2-8594-4D83-92C0-BA5C7F471B02}" destId="{4979BA1F-FFE9-4AB1-829D-D58F2C396396}"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9E411-6F31-4C7F-B161-4097F47492BD}">
      <dsp:nvSpPr>
        <dsp:cNvPr id="0" name=""/>
        <dsp:cNvSpPr/>
      </dsp:nvSpPr>
      <dsp:spPr>
        <a:xfrm>
          <a:off x="4614030" y="978466"/>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FC94E-ABBF-4054-A412-945D97FAA91D}">
      <dsp:nvSpPr>
        <dsp:cNvPr id="0" name=""/>
        <dsp:cNvSpPr/>
      </dsp:nvSpPr>
      <dsp:spPr>
        <a:xfrm>
          <a:off x="417971" y="25306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dirty="0"/>
            <a:t>?</a:t>
          </a:r>
        </a:p>
      </dsp:txBody>
      <dsp:txXfrm>
        <a:off x="417971" y="2530634"/>
        <a:ext cx="2889450" cy="720000"/>
      </dsp:txXfrm>
    </dsp:sp>
    <dsp:sp modelId="{36FA383B-E008-43F7-BB55-68262CDB8D89}">
      <dsp:nvSpPr>
        <dsp:cNvPr id="0" name=""/>
        <dsp:cNvSpPr/>
      </dsp:nvSpPr>
      <dsp:spPr>
        <a:xfrm>
          <a:off x="1140589" y="1081004"/>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0A517-F033-450A-B736-54DBB6FACD3E}">
      <dsp:nvSpPr>
        <dsp:cNvPr id="0" name=""/>
        <dsp:cNvSpPr/>
      </dsp:nvSpPr>
      <dsp:spPr>
        <a:xfrm>
          <a:off x="3813075" y="25306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dirty="0"/>
            <a:t>?</a:t>
          </a:r>
        </a:p>
      </dsp:txBody>
      <dsp:txXfrm>
        <a:off x="3813075" y="2530634"/>
        <a:ext cx="2889450" cy="720000"/>
      </dsp:txXfrm>
    </dsp:sp>
    <dsp:sp modelId="{144B45C3-1872-4FB3-8070-E5FF1A6CC607}">
      <dsp:nvSpPr>
        <dsp:cNvPr id="0" name=""/>
        <dsp:cNvSpPr/>
      </dsp:nvSpPr>
      <dsp:spPr>
        <a:xfrm>
          <a:off x="8002777" y="873691"/>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2AB6D-F334-42E3-8E1C-194845D0C326}">
      <dsp:nvSpPr>
        <dsp:cNvPr id="0" name=""/>
        <dsp:cNvSpPr/>
      </dsp:nvSpPr>
      <dsp:spPr>
        <a:xfrm>
          <a:off x="7255796" y="25306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dirty="0"/>
            <a:t>?</a:t>
          </a:r>
        </a:p>
      </dsp:txBody>
      <dsp:txXfrm>
        <a:off x="7255796" y="2530634"/>
        <a:ext cx="28894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9E411-6F31-4C7F-B161-4097F47492BD}">
      <dsp:nvSpPr>
        <dsp:cNvPr id="0" name=""/>
        <dsp:cNvSpPr/>
      </dsp:nvSpPr>
      <dsp:spPr>
        <a:xfrm>
          <a:off x="4614030" y="864161"/>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FC94E-ABBF-4054-A412-945D97FAA91D}">
      <dsp:nvSpPr>
        <dsp:cNvPr id="0" name=""/>
        <dsp:cNvSpPr/>
      </dsp:nvSpPr>
      <dsp:spPr>
        <a:xfrm>
          <a:off x="417971" y="25306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t>The distorted reasoning</a:t>
          </a:r>
          <a:endParaRPr lang="en-US" sz="2400" kern="1200" dirty="0"/>
        </a:p>
      </dsp:txBody>
      <dsp:txXfrm>
        <a:off x="417971" y="2530634"/>
        <a:ext cx="2889450" cy="720000"/>
      </dsp:txXfrm>
    </dsp:sp>
    <dsp:sp modelId="{36FA383B-E008-43F7-BB55-68262CDB8D89}">
      <dsp:nvSpPr>
        <dsp:cNvPr id="0" name=""/>
        <dsp:cNvSpPr/>
      </dsp:nvSpPr>
      <dsp:spPr>
        <a:xfrm>
          <a:off x="1035802" y="771531"/>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0A517-F033-450A-B736-54DBB6FACD3E}">
      <dsp:nvSpPr>
        <dsp:cNvPr id="0" name=""/>
        <dsp:cNvSpPr/>
      </dsp:nvSpPr>
      <dsp:spPr>
        <a:xfrm>
          <a:off x="3813075" y="25306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t>The mechanics of an argument</a:t>
          </a:r>
          <a:endParaRPr lang="en-US" sz="2400" kern="1200" dirty="0"/>
        </a:p>
      </dsp:txBody>
      <dsp:txXfrm>
        <a:off x="3813075" y="2530634"/>
        <a:ext cx="2889450" cy="720000"/>
      </dsp:txXfrm>
    </dsp:sp>
    <dsp:sp modelId="{144B45C3-1872-4FB3-8070-E5FF1A6CC607}">
      <dsp:nvSpPr>
        <dsp:cNvPr id="0" name=""/>
        <dsp:cNvSpPr/>
      </dsp:nvSpPr>
      <dsp:spPr>
        <a:xfrm>
          <a:off x="8002777" y="873691"/>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2AB6D-F334-42E3-8E1C-194845D0C326}">
      <dsp:nvSpPr>
        <dsp:cNvPr id="0" name=""/>
        <dsp:cNvSpPr/>
      </dsp:nvSpPr>
      <dsp:spPr>
        <a:xfrm>
          <a:off x="7208178" y="2530634"/>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t>The misuse of language</a:t>
          </a:r>
          <a:endParaRPr lang="en-US" sz="2400" kern="1200" dirty="0"/>
        </a:p>
      </dsp:txBody>
      <dsp:txXfrm>
        <a:off x="7208178" y="2530634"/>
        <a:ext cx="28894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9BA1F-FFE9-4AB1-829D-D58F2C396396}">
      <dsp:nvSpPr>
        <dsp:cNvPr id="0" name=""/>
        <dsp:cNvSpPr/>
      </dsp:nvSpPr>
      <dsp:spPr>
        <a:xfrm>
          <a:off x="1778956" y="577899"/>
          <a:ext cx="3854349" cy="3854349"/>
        </a:xfrm>
        <a:prstGeom prst="blockArc">
          <a:avLst>
            <a:gd name="adj1" fmla="val 10800000"/>
            <a:gd name="adj2" fmla="val 16200000"/>
            <a:gd name="adj3" fmla="val 464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BFB010-B349-4EFA-9625-A5B4185F282D}">
      <dsp:nvSpPr>
        <dsp:cNvPr id="0" name=""/>
        <dsp:cNvSpPr/>
      </dsp:nvSpPr>
      <dsp:spPr>
        <a:xfrm>
          <a:off x="1778956" y="577899"/>
          <a:ext cx="3854349" cy="3854349"/>
        </a:xfrm>
        <a:prstGeom prst="blockArc">
          <a:avLst>
            <a:gd name="adj1" fmla="val 5400000"/>
            <a:gd name="adj2" fmla="val 10800000"/>
            <a:gd name="adj3" fmla="val 464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122829-F38C-4CFB-AB9F-4F96C277E5C9}">
      <dsp:nvSpPr>
        <dsp:cNvPr id="0" name=""/>
        <dsp:cNvSpPr/>
      </dsp:nvSpPr>
      <dsp:spPr>
        <a:xfrm>
          <a:off x="1778956" y="577899"/>
          <a:ext cx="3854349" cy="3854349"/>
        </a:xfrm>
        <a:prstGeom prst="blockArc">
          <a:avLst>
            <a:gd name="adj1" fmla="val 0"/>
            <a:gd name="adj2" fmla="val 5400000"/>
            <a:gd name="adj3" fmla="val 464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46D86-A7F1-4694-945E-AE40B0A0A767}">
      <dsp:nvSpPr>
        <dsp:cNvPr id="0" name=""/>
        <dsp:cNvSpPr/>
      </dsp:nvSpPr>
      <dsp:spPr>
        <a:xfrm>
          <a:off x="1778956" y="577899"/>
          <a:ext cx="3854349" cy="3854349"/>
        </a:xfrm>
        <a:prstGeom prst="blockArc">
          <a:avLst>
            <a:gd name="adj1" fmla="val 16200000"/>
            <a:gd name="adj2" fmla="val 0"/>
            <a:gd name="adj3" fmla="val 464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73516-0BB9-4AF4-9544-16F92C92BE61}">
      <dsp:nvSpPr>
        <dsp:cNvPr id="0" name=""/>
        <dsp:cNvSpPr/>
      </dsp:nvSpPr>
      <dsp:spPr>
        <a:xfrm>
          <a:off x="2818403" y="1617347"/>
          <a:ext cx="1775454" cy="177545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Other Flaws</a:t>
          </a:r>
        </a:p>
      </dsp:txBody>
      <dsp:txXfrm>
        <a:off x="3078412" y="1877356"/>
        <a:ext cx="1255436" cy="1255436"/>
      </dsp:txXfrm>
    </dsp:sp>
    <dsp:sp modelId="{3441F867-8CBF-4B3A-BD9B-1EE2870FFCF0}">
      <dsp:nvSpPr>
        <dsp:cNvPr id="0" name=""/>
        <dsp:cNvSpPr/>
      </dsp:nvSpPr>
      <dsp:spPr>
        <a:xfrm>
          <a:off x="2605311" y="1231"/>
          <a:ext cx="2201640" cy="12428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a:t>
          </a:r>
        </a:p>
      </dsp:txBody>
      <dsp:txXfrm>
        <a:off x="2927734" y="183237"/>
        <a:ext cx="1556794" cy="878806"/>
      </dsp:txXfrm>
    </dsp:sp>
    <dsp:sp modelId="{0CBE5F32-0537-45D8-A147-19E03D281DC4}">
      <dsp:nvSpPr>
        <dsp:cNvPr id="0" name=""/>
        <dsp:cNvSpPr/>
      </dsp:nvSpPr>
      <dsp:spPr>
        <a:xfrm>
          <a:off x="4725371" y="1883665"/>
          <a:ext cx="1726386" cy="12428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a:t>
          </a:r>
        </a:p>
      </dsp:txBody>
      <dsp:txXfrm>
        <a:off x="4978194" y="2065671"/>
        <a:ext cx="1220740" cy="878806"/>
      </dsp:txXfrm>
    </dsp:sp>
    <dsp:sp modelId="{C5A3B92E-9F65-4EA6-A0EA-4B4AA935089A}">
      <dsp:nvSpPr>
        <dsp:cNvPr id="0" name=""/>
        <dsp:cNvSpPr/>
      </dsp:nvSpPr>
      <dsp:spPr>
        <a:xfrm>
          <a:off x="2434075" y="3766098"/>
          <a:ext cx="2544111" cy="12428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a:t>
          </a:r>
        </a:p>
      </dsp:txBody>
      <dsp:txXfrm>
        <a:off x="2806651" y="3948104"/>
        <a:ext cx="1798959" cy="878806"/>
      </dsp:txXfrm>
    </dsp:sp>
    <dsp:sp modelId="{CB5B9ACB-FDC7-469C-A252-017F138A5A5E}">
      <dsp:nvSpPr>
        <dsp:cNvPr id="0" name=""/>
        <dsp:cNvSpPr/>
      </dsp:nvSpPr>
      <dsp:spPr>
        <a:xfrm>
          <a:off x="984093" y="1883665"/>
          <a:ext cx="1679209" cy="12428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a:t>
          </a:r>
        </a:p>
      </dsp:txBody>
      <dsp:txXfrm>
        <a:off x="1230007" y="2065671"/>
        <a:ext cx="1187381" cy="878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9BA1F-FFE9-4AB1-829D-D58F2C396396}">
      <dsp:nvSpPr>
        <dsp:cNvPr id="0" name=""/>
        <dsp:cNvSpPr/>
      </dsp:nvSpPr>
      <dsp:spPr>
        <a:xfrm>
          <a:off x="1778956" y="577899"/>
          <a:ext cx="3854349" cy="3854349"/>
        </a:xfrm>
        <a:prstGeom prst="blockArc">
          <a:avLst>
            <a:gd name="adj1" fmla="val 10800000"/>
            <a:gd name="adj2" fmla="val 16200000"/>
            <a:gd name="adj3" fmla="val 464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BFB010-B349-4EFA-9625-A5B4185F282D}">
      <dsp:nvSpPr>
        <dsp:cNvPr id="0" name=""/>
        <dsp:cNvSpPr/>
      </dsp:nvSpPr>
      <dsp:spPr>
        <a:xfrm>
          <a:off x="1778956" y="577899"/>
          <a:ext cx="3854349" cy="3854349"/>
        </a:xfrm>
        <a:prstGeom prst="blockArc">
          <a:avLst>
            <a:gd name="adj1" fmla="val 5400000"/>
            <a:gd name="adj2" fmla="val 10800000"/>
            <a:gd name="adj3" fmla="val 464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122829-F38C-4CFB-AB9F-4F96C277E5C9}">
      <dsp:nvSpPr>
        <dsp:cNvPr id="0" name=""/>
        <dsp:cNvSpPr/>
      </dsp:nvSpPr>
      <dsp:spPr>
        <a:xfrm>
          <a:off x="1778956" y="577899"/>
          <a:ext cx="3854349" cy="3854349"/>
        </a:xfrm>
        <a:prstGeom prst="blockArc">
          <a:avLst>
            <a:gd name="adj1" fmla="val 0"/>
            <a:gd name="adj2" fmla="val 5400000"/>
            <a:gd name="adj3" fmla="val 464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46D86-A7F1-4694-945E-AE40B0A0A767}">
      <dsp:nvSpPr>
        <dsp:cNvPr id="0" name=""/>
        <dsp:cNvSpPr/>
      </dsp:nvSpPr>
      <dsp:spPr>
        <a:xfrm>
          <a:off x="1778956" y="577899"/>
          <a:ext cx="3854349" cy="3854349"/>
        </a:xfrm>
        <a:prstGeom prst="blockArc">
          <a:avLst>
            <a:gd name="adj1" fmla="val 16200000"/>
            <a:gd name="adj2" fmla="val 0"/>
            <a:gd name="adj3" fmla="val 464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73516-0BB9-4AF4-9544-16F92C92BE61}">
      <dsp:nvSpPr>
        <dsp:cNvPr id="0" name=""/>
        <dsp:cNvSpPr/>
      </dsp:nvSpPr>
      <dsp:spPr>
        <a:xfrm>
          <a:off x="2818403" y="1617347"/>
          <a:ext cx="1775454" cy="177545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Other Flaws</a:t>
          </a:r>
        </a:p>
      </dsp:txBody>
      <dsp:txXfrm>
        <a:off x="3078412" y="1877356"/>
        <a:ext cx="1255436" cy="1255436"/>
      </dsp:txXfrm>
    </dsp:sp>
    <dsp:sp modelId="{3441F867-8CBF-4B3A-BD9B-1EE2870FFCF0}">
      <dsp:nvSpPr>
        <dsp:cNvPr id="0" name=""/>
        <dsp:cNvSpPr/>
      </dsp:nvSpPr>
      <dsp:spPr>
        <a:xfrm>
          <a:off x="2605311" y="1231"/>
          <a:ext cx="2201640" cy="12428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Tautology</a:t>
          </a:r>
        </a:p>
      </dsp:txBody>
      <dsp:txXfrm>
        <a:off x="2927734" y="183237"/>
        <a:ext cx="1556794" cy="878806"/>
      </dsp:txXfrm>
    </dsp:sp>
    <dsp:sp modelId="{0CBE5F32-0537-45D8-A147-19E03D281DC4}">
      <dsp:nvSpPr>
        <dsp:cNvPr id="0" name=""/>
        <dsp:cNvSpPr/>
      </dsp:nvSpPr>
      <dsp:spPr>
        <a:xfrm>
          <a:off x="4725371" y="1883665"/>
          <a:ext cx="1726386" cy="12428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Lack of Precision</a:t>
          </a:r>
        </a:p>
      </dsp:txBody>
      <dsp:txXfrm>
        <a:off x="4978194" y="2065671"/>
        <a:ext cx="1220740" cy="878806"/>
      </dsp:txXfrm>
    </dsp:sp>
    <dsp:sp modelId="{C5A3B92E-9F65-4EA6-A0EA-4B4AA935089A}">
      <dsp:nvSpPr>
        <dsp:cNvPr id="0" name=""/>
        <dsp:cNvSpPr/>
      </dsp:nvSpPr>
      <dsp:spPr>
        <a:xfrm>
          <a:off x="2434075" y="3766098"/>
          <a:ext cx="2544111" cy="12428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Misrepresentation</a:t>
          </a:r>
        </a:p>
      </dsp:txBody>
      <dsp:txXfrm>
        <a:off x="2806651" y="3948104"/>
        <a:ext cx="1798959" cy="878806"/>
      </dsp:txXfrm>
    </dsp:sp>
    <dsp:sp modelId="{CB5B9ACB-FDC7-469C-A252-017F138A5A5E}">
      <dsp:nvSpPr>
        <dsp:cNvPr id="0" name=""/>
        <dsp:cNvSpPr/>
      </dsp:nvSpPr>
      <dsp:spPr>
        <a:xfrm>
          <a:off x="984093" y="1883665"/>
          <a:ext cx="1679209" cy="12428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Contradiction</a:t>
          </a:r>
        </a:p>
      </dsp:txBody>
      <dsp:txXfrm>
        <a:off x="1230007" y="2065671"/>
        <a:ext cx="1187381" cy="8788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9BA1F-FFE9-4AB1-829D-D58F2C396396}">
      <dsp:nvSpPr>
        <dsp:cNvPr id="0" name=""/>
        <dsp:cNvSpPr/>
      </dsp:nvSpPr>
      <dsp:spPr>
        <a:xfrm>
          <a:off x="1892448" y="411828"/>
          <a:ext cx="2748218" cy="2748218"/>
        </a:xfrm>
        <a:prstGeom prst="blockArc">
          <a:avLst>
            <a:gd name="adj1" fmla="val 10800000"/>
            <a:gd name="adj2" fmla="val 16200000"/>
            <a:gd name="adj3" fmla="val 464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BFB010-B349-4EFA-9625-A5B4185F282D}">
      <dsp:nvSpPr>
        <dsp:cNvPr id="0" name=""/>
        <dsp:cNvSpPr/>
      </dsp:nvSpPr>
      <dsp:spPr>
        <a:xfrm>
          <a:off x="1892448" y="411828"/>
          <a:ext cx="2748218" cy="2748218"/>
        </a:xfrm>
        <a:prstGeom prst="blockArc">
          <a:avLst>
            <a:gd name="adj1" fmla="val 5400000"/>
            <a:gd name="adj2" fmla="val 10800000"/>
            <a:gd name="adj3" fmla="val 464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122829-F38C-4CFB-AB9F-4F96C277E5C9}">
      <dsp:nvSpPr>
        <dsp:cNvPr id="0" name=""/>
        <dsp:cNvSpPr/>
      </dsp:nvSpPr>
      <dsp:spPr>
        <a:xfrm>
          <a:off x="1892448" y="411828"/>
          <a:ext cx="2748218" cy="2748218"/>
        </a:xfrm>
        <a:prstGeom prst="blockArc">
          <a:avLst>
            <a:gd name="adj1" fmla="val 0"/>
            <a:gd name="adj2" fmla="val 5400000"/>
            <a:gd name="adj3" fmla="val 464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46D86-A7F1-4694-945E-AE40B0A0A767}">
      <dsp:nvSpPr>
        <dsp:cNvPr id="0" name=""/>
        <dsp:cNvSpPr/>
      </dsp:nvSpPr>
      <dsp:spPr>
        <a:xfrm>
          <a:off x="1892448" y="411828"/>
          <a:ext cx="2748218" cy="2748218"/>
        </a:xfrm>
        <a:prstGeom prst="blockArc">
          <a:avLst>
            <a:gd name="adj1" fmla="val 16200000"/>
            <a:gd name="adj2" fmla="val 0"/>
            <a:gd name="adj3" fmla="val 464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73516-0BB9-4AF4-9544-16F92C92BE61}">
      <dsp:nvSpPr>
        <dsp:cNvPr id="0" name=""/>
        <dsp:cNvSpPr/>
      </dsp:nvSpPr>
      <dsp:spPr>
        <a:xfrm>
          <a:off x="2633764" y="1271874"/>
          <a:ext cx="1265587" cy="102812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Other Flaws</a:t>
          </a:r>
        </a:p>
      </dsp:txBody>
      <dsp:txXfrm>
        <a:off x="2819105" y="1422439"/>
        <a:ext cx="894905" cy="726995"/>
      </dsp:txXfrm>
    </dsp:sp>
    <dsp:sp modelId="{3441F867-8CBF-4B3A-BD9B-1EE2870FFCF0}">
      <dsp:nvSpPr>
        <dsp:cNvPr id="0" name=""/>
        <dsp:cNvSpPr/>
      </dsp:nvSpPr>
      <dsp:spPr>
        <a:xfrm>
          <a:off x="2481866" y="765"/>
          <a:ext cx="1569383" cy="8859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Tautology</a:t>
          </a:r>
        </a:p>
      </dsp:txBody>
      <dsp:txXfrm>
        <a:off x="2711697" y="130504"/>
        <a:ext cx="1109721" cy="626433"/>
      </dsp:txXfrm>
    </dsp:sp>
    <dsp:sp modelId="{0CBE5F32-0537-45D8-A147-19E03D281DC4}">
      <dsp:nvSpPr>
        <dsp:cNvPr id="0" name=""/>
        <dsp:cNvSpPr/>
      </dsp:nvSpPr>
      <dsp:spPr>
        <a:xfrm>
          <a:off x="3850173" y="1342981"/>
          <a:ext cx="1517203" cy="8859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Lack of Precision</a:t>
          </a:r>
        </a:p>
      </dsp:txBody>
      <dsp:txXfrm>
        <a:off x="4072362" y="1472720"/>
        <a:ext cx="1072825" cy="626433"/>
      </dsp:txXfrm>
    </dsp:sp>
    <dsp:sp modelId="{C5A3B92E-9F65-4EA6-A0EA-4B4AA935089A}">
      <dsp:nvSpPr>
        <dsp:cNvPr id="0" name=""/>
        <dsp:cNvSpPr/>
      </dsp:nvSpPr>
      <dsp:spPr>
        <a:xfrm>
          <a:off x="1906901" y="2685198"/>
          <a:ext cx="2719314" cy="8859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Misrepresentation</a:t>
          </a:r>
        </a:p>
      </dsp:txBody>
      <dsp:txXfrm>
        <a:off x="2305135" y="2814937"/>
        <a:ext cx="1922846" cy="626433"/>
      </dsp:txXfrm>
    </dsp:sp>
    <dsp:sp modelId="{CB5B9ACB-FDC7-469C-A252-017F138A5A5E}">
      <dsp:nvSpPr>
        <dsp:cNvPr id="0" name=""/>
        <dsp:cNvSpPr/>
      </dsp:nvSpPr>
      <dsp:spPr>
        <a:xfrm>
          <a:off x="1128673" y="1342981"/>
          <a:ext cx="1591336" cy="8859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Contradiction</a:t>
          </a:r>
        </a:p>
      </dsp:txBody>
      <dsp:txXfrm>
        <a:off x="1361719" y="1472720"/>
        <a:ext cx="1125244" cy="626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9BA1F-FFE9-4AB1-829D-D58F2C396396}">
      <dsp:nvSpPr>
        <dsp:cNvPr id="0" name=""/>
        <dsp:cNvSpPr/>
      </dsp:nvSpPr>
      <dsp:spPr>
        <a:xfrm>
          <a:off x="1648535" y="327781"/>
          <a:ext cx="2192409" cy="2192409"/>
        </a:xfrm>
        <a:prstGeom prst="blockArc">
          <a:avLst>
            <a:gd name="adj1" fmla="val 10800000"/>
            <a:gd name="adj2" fmla="val 16200000"/>
            <a:gd name="adj3" fmla="val 4636"/>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BFB010-B349-4EFA-9625-A5B4185F282D}">
      <dsp:nvSpPr>
        <dsp:cNvPr id="0" name=""/>
        <dsp:cNvSpPr/>
      </dsp:nvSpPr>
      <dsp:spPr>
        <a:xfrm>
          <a:off x="1648535" y="327781"/>
          <a:ext cx="2192409" cy="2192409"/>
        </a:xfrm>
        <a:prstGeom prst="blockArc">
          <a:avLst>
            <a:gd name="adj1" fmla="val 5400000"/>
            <a:gd name="adj2" fmla="val 10800000"/>
            <a:gd name="adj3" fmla="val 4636"/>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122829-F38C-4CFB-AB9F-4F96C277E5C9}">
      <dsp:nvSpPr>
        <dsp:cNvPr id="0" name=""/>
        <dsp:cNvSpPr/>
      </dsp:nvSpPr>
      <dsp:spPr>
        <a:xfrm>
          <a:off x="1648535" y="327781"/>
          <a:ext cx="2192409" cy="2192409"/>
        </a:xfrm>
        <a:prstGeom prst="blockArc">
          <a:avLst>
            <a:gd name="adj1" fmla="val 0"/>
            <a:gd name="adj2" fmla="val 5400000"/>
            <a:gd name="adj3" fmla="val 4636"/>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46D86-A7F1-4694-945E-AE40B0A0A767}">
      <dsp:nvSpPr>
        <dsp:cNvPr id="0" name=""/>
        <dsp:cNvSpPr/>
      </dsp:nvSpPr>
      <dsp:spPr>
        <a:xfrm>
          <a:off x="1648535" y="327781"/>
          <a:ext cx="2192409" cy="2192409"/>
        </a:xfrm>
        <a:prstGeom prst="blockArc">
          <a:avLst>
            <a:gd name="adj1" fmla="val 16200000"/>
            <a:gd name="adj2" fmla="val 0"/>
            <a:gd name="adj3" fmla="val 4636"/>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073516-0BB9-4AF4-9544-16F92C92BE61}">
      <dsp:nvSpPr>
        <dsp:cNvPr id="0" name=""/>
        <dsp:cNvSpPr/>
      </dsp:nvSpPr>
      <dsp:spPr>
        <a:xfrm>
          <a:off x="2240610" y="1014446"/>
          <a:ext cx="1008259" cy="81907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Other Flaws</a:t>
          </a:r>
        </a:p>
      </dsp:txBody>
      <dsp:txXfrm>
        <a:off x="2388266" y="1134397"/>
        <a:ext cx="712947" cy="579177"/>
      </dsp:txXfrm>
    </dsp:sp>
    <dsp:sp modelId="{3441F867-8CBF-4B3A-BD9B-1EE2870FFCF0}">
      <dsp:nvSpPr>
        <dsp:cNvPr id="0" name=""/>
        <dsp:cNvSpPr/>
      </dsp:nvSpPr>
      <dsp:spPr>
        <a:xfrm>
          <a:off x="1815624" y="299"/>
          <a:ext cx="1858230" cy="70578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Tautology</a:t>
          </a:r>
        </a:p>
      </dsp:txBody>
      <dsp:txXfrm>
        <a:off x="2087755" y="103658"/>
        <a:ext cx="1313968" cy="499063"/>
      </dsp:txXfrm>
    </dsp:sp>
    <dsp:sp modelId="{0CBE5F32-0537-45D8-A147-19E03D281DC4}">
      <dsp:nvSpPr>
        <dsp:cNvPr id="0" name=""/>
        <dsp:cNvSpPr/>
      </dsp:nvSpPr>
      <dsp:spPr>
        <a:xfrm>
          <a:off x="3091284" y="1071095"/>
          <a:ext cx="1448503" cy="70578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Lack of Precision</a:t>
          </a:r>
        </a:p>
      </dsp:txBody>
      <dsp:txXfrm>
        <a:off x="3303412" y="1174454"/>
        <a:ext cx="1024247" cy="499063"/>
      </dsp:txXfrm>
    </dsp:sp>
    <dsp:sp modelId="{C5A3B92E-9F65-4EA6-A0EA-4B4AA935089A}">
      <dsp:nvSpPr>
        <dsp:cNvPr id="0" name=""/>
        <dsp:cNvSpPr/>
      </dsp:nvSpPr>
      <dsp:spPr>
        <a:xfrm>
          <a:off x="1498502" y="2141892"/>
          <a:ext cx="2492474" cy="70578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Misrepresentation</a:t>
          </a:r>
        </a:p>
      </dsp:txBody>
      <dsp:txXfrm>
        <a:off x="1863516" y="2245251"/>
        <a:ext cx="1762446" cy="499063"/>
      </dsp:txXfrm>
    </dsp:sp>
    <dsp:sp modelId="{CB5B9ACB-FDC7-469C-A252-017F138A5A5E}">
      <dsp:nvSpPr>
        <dsp:cNvPr id="0" name=""/>
        <dsp:cNvSpPr/>
      </dsp:nvSpPr>
      <dsp:spPr>
        <a:xfrm>
          <a:off x="879935" y="1071095"/>
          <a:ext cx="1588015" cy="70578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Contradiction</a:t>
          </a:r>
        </a:p>
      </dsp:txBody>
      <dsp:txXfrm>
        <a:off x="1112494" y="1174454"/>
        <a:ext cx="1122897" cy="49906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05" y="-297"/>
            <a:ext cx="16257409" cy="6858594"/>
          </a:xfrm>
          <a:prstGeom prst="rect">
            <a:avLst/>
          </a:prstGeom>
        </p:spPr>
      </p:pic>
      <p:sp>
        <p:nvSpPr>
          <p:cNvPr id="66562" name="Rectangle 2"/>
          <p:cNvSpPr>
            <a:spLocks noGrp="1" noChangeArrowheads="1"/>
          </p:cNvSpPr>
          <p:nvPr>
            <p:ph type="subTitle" idx="1"/>
          </p:nvPr>
        </p:nvSpPr>
        <p:spPr>
          <a:xfrm>
            <a:off x="912779" y="3138562"/>
            <a:ext cx="9215967" cy="866502"/>
          </a:xfrm>
        </p:spPr>
        <p:txBody>
          <a:bodyPr/>
          <a:lstStyle>
            <a:lvl1pPr marL="0" indent="0" algn="l">
              <a:buFont typeface="Wingdings" panose="05000000000000000000" pitchFamily="2" charset="2"/>
              <a:buNone/>
              <a:defRPr>
                <a:solidFill>
                  <a:schemeClr val="tx1"/>
                </a:solidFill>
              </a:defRPr>
            </a:lvl1pPr>
          </a:lstStyle>
          <a:p>
            <a:pPr lvl="0"/>
            <a:r>
              <a:rPr lang="en-US" altLang="en-US" noProof="0"/>
              <a:t>Click to edit Master subtitle style</a:t>
            </a:r>
            <a:endParaRPr lang="en-AU" altLang="en-US" noProof="0" dirty="0"/>
          </a:p>
        </p:txBody>
      </p:sp>
      <p:sp>
        <p:nvSpPr>
          <p:cNvPr id="66563" name="Rectangle 3"/>
          <p:cNvSpPr>
            <a:spLocks noGrp="1" noChangeArrowheads="1"/>
          </p:cNvSpPr>
          <p:nvPr>
            <p:ph type="ctrTitle" hasCustomPrompt="1"/>
          </p:nvPr>
        </p:nvSpPr>
        <p:spPr>
          <a:xfrm>
            <a:off x="815414" y="1557190"/>
            <a:ext cx="9410700" cy="1366838"/>
          </a:xfrm>
          <a:prstGeom prst="rect">
            <a:avLst/>
          </a:prstGeom>
        </p:spPr>
        <p:txBody>
          <a:bodyPr/>
          <a:lstStyle>
            <a:lvl1pPr algn="l">
              <a:defRPr>
                <a:solidFill>
                  <a:srgbClr val="AF240D"/>
                </a:solidFill>
              </a:defRPr>
            </a:lvl1pPr>
          </a:lstStyle>
          <a:p>
            <a:pPr lvl="0"/>
            <a:r>
              <a:rPr lang="en-AU" altLang="en-US" noProof="0" dirty="0"/>
              <a:t>Lecture #: Part #</a:t>
            </a:r>
          </a:p>
        </p:txBody>
      </p:sp>
      <p:pic>
        <p:nvPicPr>
          <p:cNvPr id="13" name="Picture 12"/>
          <p:cNvPicPr/>
          <p:nvPr/>
        </p:nvPicPr>
        <p:blipFill>
          <a:blip r:embed="rId3"/>
          <a:stretch>
            <a:fillRect/>
          </a:stretch>
        </p:blipFill>
        <p:spPr>
          <a:xfrm>
            <a:off x="3599723" y="15148"/>
            <a:ext cx="4588933" cy="1270000"/>
          </a:xfrm>
          <a:prstGeom prst="rect">
            <a:avLst/>
          </a:prstGeom>
        </p:spPr>
      </p:pic>
    </p:spTree>
    <p:extLst>
      <p:ext uri="{BB962C8B-B14F-4D97-AF65-F5344CB8AC3E}">
        <p14:creationId xmlns:p14="http://schemas.microsoft.com/office/powerpoint/2010/main" val="356311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27648" y="116633"/>
            <a:ext cx="10515600" cy="615603"/>
          </a:xfrm>
        </p:spPr>
        <p:txBody>
          <a:bodyPr/>
          <a:lstStyle/>
          <a:p>
            <a:r>
              <a:rPr lang="en-US"/>
              <a:t>Click to edit Master title style</a:t>
            </a:r>
            <a:endParaRPr lang="en-AU" dirty="0"/>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1026271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0026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2">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hasCustomPrompt="1"/>
          </p:nvPr>
        </p:nvSpPr>
        <p:spPr>
          <a:xfrm>
            <a:off x="2831638" y="120161"/>
            <a:ext cx="9555421" cy="528731"/>
          </a:xfrm>
          <a:prstGeom prst="rect">
            <a:avLst/>
          </a:prstGeom>
        </p:spPr>
        <p:txBody>
          <a:bodyPr/>
          <a:lstStyle>
            <a:lvl1pPr>
              <a:defRPr/>
            </a:lvl1pPr>
          </a:lstStyle>
          <a:p>
            <a:r>
              <a:rPr lang="en-US" dirty="0"/>
              <a:t>Learning Objectives</a:t>
            </a:r>
            <a:endParaRPr lang="en-AU" dirty="0"/>
          </a:p>
        </p:txBody>
      </p:sp>
      <p:sp>
        <p:nvSpPr>
          <p:cNvPr id="39" name="Text Placeholder 38"/>
          <p:cNvSpPr>
            <a:spLocks noGrp="1"/>
          </p:cNvSpPr>
          <p:nvPr>
            <p:ph type="body" sz="quarter" idx="10"/>
          </p:nvPr>
        </p:nvSpPr>
        <p:spPr>
          <a:xfrm>
            <a:off x="1199456" y="1556793"/>
            <a:ext cx="10273208" cy="3745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0" name="Picture 39"/>
          <p:cNvPicPr/>
          <p:nvPr/>
        </p:nvPicPr>
        <p:blipFill>
          <a:blip r:embed="rId3"/>
          <a:stretch>
            <a:fillRect/>
          </a:stretch>
        </p:blipFill>
        <p:spPr>
          <a:xfrm>
            <a:off x="95505" y="103988"/>
            <a:ext cx="2207903" cy="440915"/>
          </a:xfrm>
          <a:prstGeom prst="rect">
            <a:avLst/>
          </a:prstGeom>
        </p:spPr>
      </p:pic>
    </p:spTree>
    <p:extLst>
      <p:ext uri="{BB962C8B-B14F-4D97-AF65-F5344CB8AC3E}">
        <p14:creationId xmlns:p14="http://schemas.microsoft.com/office/powerpoint/2010/main" val="332201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4587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3023659" y="116633"/>
            <a:ext cx="9168341"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90816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927648" y="122768"/>
            <a:ext cx="9313035" cy="497921"/>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47064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27648" y="22756"/>
            <a:ext cx="8928992" cy="741949"/>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78329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831637" y="116633"/>
            <a:ext cx="8928992"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84306860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2255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836712"/>
            <a:ext cx="3932767" cy="1220688"/>
          </a:xfrm>
          <a:prstGeom prst="rect">
            <a:avLst/>
          </a:prstGeo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348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E4E607-382A-4D99-9C15-CD37FE06CA77}"/>
              </a:ext>
            </a:extLst>
          </p:cNvPr>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2"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033"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0"/>
            <a:ext cx="163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dirty="0">
                <a:latin typeface="Tahoma" panose="020B0604030504040204" pitchFamily="34" charset="0"/>
              </a:rPr>
              <a:t>Holmes Institute Pathways</a:t>
            </a:r>
          </a:p>
        </p:txBody>
      </p:sp>
      <p:pic>
        <p:nvPicPr>
          <p:cNvPr id="10"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13">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14"/>
          <a:stretch>
            <a:fillRect/>
          </a:stretch>
        </p:blipFill>
        <p:spPr>
          <a:xfrm>
            <a:off x="95505" y="103988"/>
            <a:ext cx="2207903" cy="440915"/>
          </a:xfrm>
          <a:prstGeom prst="rect">
            <a:avLst/>
          </a:prstGeom>
        </p:spPr>
      </p:pic>
      <p:sp>
        <p:nvSpPr>
          <p:cNvPr id="7" name="Text Box 7">
            <a:extLst>
              <a:ext uri="{FF2B5EF4-FFF2-40B4-BE49-F238E27FC236}">
                <a16:creationId xmlns:a16="http://schemas.microsoft.com/office/drawing/2014/main" id="{E5546781-2D24-4626-AC44-3BF7F711653A}"/>
              </a:ext>
            </a:extLst>
          </p:cNvPr>
          <p:cNvSpPr txBox="1">
            <a:spLocks noChangeArrowheads="1"/>
          </p:cNvSpPr>
          <p:nvPr/>
        </p:nvSpPr>
        <p:spPr bwMode="auto">
          <a:xfrm>
            <a:off x="527051" y="6453189"/>
            <a:ext cx="336126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solidFill>
                  <a:schemeClr val="bg1"/>
                </a:solidFill>
                <a:latin typeface="Tahoma" panose="020B0604030504040204" pitchFamily="34" charset="0"/>
              </a:rPr>
              <a:t>Applied Business Statistics for Managers</a:t>
            </a:r>
          </a:p>
        </p:txBody>
      </p:sp>
      <p:sp>
        <p:nvSpPr>
          <p:cNvPr id="8"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9"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
        <p:nvSpPr>
          <p:cNvPr id="13"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4"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Tree>
    <p:extLst>
      <p:ext uri="{BB962C8B-B14F-4D97-AF65-F5344CB8AC3E}">
        <p14:creationId xmlns:p14="http://schemas.microsoft.com/office/powerpoint/2010/main" val="3324608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kern="1200">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panose="020B0604020202020204" pitchFamily="34" charset="0"/>
        </a:defRPr>
      </a:lvl2pPr>
      <a:lvl3pPr algn="l" rtl="0" eaLnBrk="1" fontAlgn="base" hangingPunct="1">
        <a:spcBef>
          <a:spcPct val="0"/>
        </a:spcBef>
        <a:spcAft>
          <a:spcPct val="0"/>
        </a:spcAft>
        <a:defRPr sz="3200" b="1">
          <a:solidFill>
            <a:schemeClr val="bg1"/>
          </a:solidFill>
          <a:latin typeface="Arial" panose="020B0604020202020204" pitchFamily="34" charset="0"/>
        </a:defRPr>
      </a:lvl3pPr>
      <a:lvl4pPr algn="l" rtl="0" eaLnBrk="1" fontAlgn="base" hangingPunct="1">
        <a:spcBef>
          <a:spcPct val="0"/>
        </a:spcBef>
        <a:spcAft>
          <a:spcPct val="0"/>
        </a:spcAft>
        <a:defRPr sz="3200" b="1">
          <a:solidFill>
            <a:schemeClr val="bg1"/>
          </a:solidFill>
          <a:latin typeface="Arial" panose="020B0604020202020204" pitchFamily="34" charset="0"/>
        </a:defRPr>
      </a:lvl4pPr>
      <a:lvl5pPr algn="l" rtl="0" eaLnBrk="1" fontAlgn="base" hangingPunct="1">
        <a:spcBef>
          <a:spcPct val="0"/>
        </a:spcBef>
        <a:spcAft>
          <a:spcPct val="0"/>
        </a:spcAft>
        <a:defRPr sz="3200" b="1">
          <a:solidFill>
            <a:schemeClr val="bg1"/>
          </a:solidFill>
          <a:latin typeface="Arial" panose="020B0604020202020204" pitchFamily="34" charset="0"/>
        </a:defRPr>
      </a:lvl5pPr>
      <a:lvl6pPr marL="457200" algn="l" rtl="0" eaLnBrk="1" fontAlgn="base" hangingPunct="1">
        <a:spcBef>
          <a:spcPct val="0"/>
        </a:spcBef>
        <a:spcAft>
          <a:spcPct val="0"/>
        </a:spcAft>
        <a:defRPr sz="3200" b="1">
          <a:solidFill>
            <a:schemeClr val="bg1"/>
          </a:solidFill>
          <a:latin typeface="Arial" panose="020B0604020202020204" pitchFamily="34" charset="0"/>
        </a:defRPr>
      </a:lvl6pPr>
      <a:lvl7pPr marL="914400" algn="l" rtl="0" eaLnBrk="1" fontAlgn="base" hangingPunct="1">
        <a:spcBef>
          <a:spcPct val="0"/>
        </a:spcBef>
        <a:spcAft>
          <a:spcPct val="0"/>
        </a:spcAft>
        <a:defRPr sz="3200" b="1">
          <a:solidFill>
            <a:schemeClr val="bg1"/>
          </a:solidFill>
          <a:latin typeface="Arial" panose="020B0604020202020204" pitchFamily="34" charset="0"/>
        </a:defRPr>
      </a:lvl7pPr>
      <a:lvl8pPr marL="1371600" algn="l" rtl="0" eaLnBrk="1" fontAlgn="base" hangingPunct="1">
        <a:spcBef>
          <a:spcPct val="0"/>
        </a:spcBef>
        <a:spcAft>
          <a:spcPct val="0"/>
        </a:spcAft>
        <a:defRPr sz="3200" b="1">
          <a:solidFill>
            <a:schemeClr val="bg1"/>
          </a:solidFill>
          <a:latin typeface="Arial" panose="020B0604020202020204" pitchFamily="34" charset="0"/>
        </a:defRPr>
      </a:lvl8pPr>
      <a:lvl9pPr marL="1828800" algn="l"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SzPct val="95000"/>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95000"/>
        <a:buFont typeface="Wingdings" panose="05000000000000000000" pitchFamily="2" charset="2"/>
        <a:buChar char="Ø"/>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3.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3.xml"/><Relationship Id="rId7" Type="http://schemas.openxmlformats.org/officeDocument/2006/relationships/diagramColors" Target="../diagrams/colors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3.xml"/><Relationship Id="rId7"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3.xml"/><Relationship Id="rId7" Type="http://schemas.openxmlformats.org/officeDocument/2006/relationships/diagramColors" Target="../diagrams/colors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3.xml"/><Relationship Id="rId7" Type="http://schemas.openxmlformats.org/officeDocument/2006/relationships/diagramColors" Target="../diagrams/colors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B89612-F73D-4191-803A-F1219F8AA79F}"/>
              </a:ext>
            </a:extLst>
          </p:cNvPr>
          <p:cNvSpPr>
            <a:spLocks noGrp="1"/>
          </p:cNvSpPr>
          <p:nvPr>
            <p:ph type="subTitle" idx="1"/>
          </p:nvPr>
        </p:nvSpPr>
        <p:spPr/>
        <p:txBody>
          <a:bodyPr/>
          <a:lstStyle/>
          <a:p>
            <a:r>
              <a:rPr lang="en-GB" dirty="0"/>
              <a:t>WEEK 12 – PART 12c</a:t>
            </a:r>
          </a:p>
        </p:txBody>
      </p:sp>
      <p:sp>
        <p:nvSpPr>
          <p:cNvPr id="3" name="Title 2">
            <a:extLst>
              <a:ext uri="{FF2B5EF4-FFF2-40B4-BE49-F238E27FC236}">
                <a16:creationId xmlns:a16="http://schemas.microsoft.com/office/drawing/2014/main" id="{2287F354-CBDA-44E8-82DB-8136B07EE05E}"/>
              </a:ext>
            </a:extLst>
          </p:cNvPr>
          <p:cNvSpPr>
            <a:spLocks noGrp="1"/>
          </p:cNvSpPr>
          <p:nvPr>
            <p:ph type="ctrTitle"/>
          </p:nvPr>
        </p:nvSpPr>
        <p:spPr/>
        <p:txBody>
          <a:bodyPr/>
          <a:lstStyle/>
          <a:p>
            <a:r>
              <a:rPr lang="en-GB" sz="3200" dirty="0">
                <a:solidFill>
                  <a:srgbClr val="201F1E"/>
                </a:solidFill>
                <a:effectLst/>
                <a:latin typeface="Calibri" panose="020F0502020204030204" pitchFamily="34" charset="0"/>
                <a:ea typeface="Calibri" panose="020F0502020204030204" pitchFamily="34" charset="0"/>
              </a:rPr>
              <a:t>UF05-Critical Thinking</a:t>
            </a:r>
            <a:endParaRPr lang="en-GB" dirty="0"/>
          </a:p>
        </p:txBody>
      </p:sp>
      <p:pic>
        <p:nvPicPr>
          <p:cNvPr id="4" name="Audio 3">
            <a:hlinkClick r:id="" action="ppaction://media"/>
            <a:extLst>
              <a:ext uri="{FF2B5EF4-FFF2-40B4-BE49-F238E27FC236}">
                <a16:creationId xmlns:a16="http://schemas.microsoft.com/office/drawing/2014/main" id="{E456B22B-3410-45EB-8260-76C9ED0F89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278029"/>
      </p:ext>
    </p:extLst>
  </p:cSld>
  <p:clrMapOvr>
    <a:masterClrMapping/>
  </p:clrMapOvr>
  <mc:AlternateContent xmlns:mc="http://schemas.openxmlformats.org/markup-compatibility/2006" xmlns:p14="http://schemas.microsoft.com/office/powerpoint/2010/main">
    <mc:Choice Requires="p14">
      <p:transition spd="slow" p14:dur="2000" advTm="27113"/>
    </mc:Choice>
    <mc:Fallback xmlns="">
      <p:transition spd="slow" advTm="2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085975"/>
            <a:ext cx="11223626" cy="4638675"/>
          </a:xfrm>
        </p:spPr>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CONTRADICTION: Add a sentence </a:t>
            </a:r>
            <a:endParaRPr lang="en-GB" sz="2800" b="1" dirty="0">
              <a:solidFill>
                <a:srgbClr val="0070C0"/>
              </a:solidFill>
              <a:latin typeface="Calibri" panose="020F0502020204030204"/>
            </a:endParaRPr>
          </a:p>
          <a:p>
            <a:pPr marR="0" lvl="0" defTabSz="914400" rtl="0" eaLnBrk="1" fontAlgn="auto" latinLnBrk="0" hangingPunct="1">
              <a:lnSpc>
                <a:spcPct val="90000"/>
              </a:lnSpc>
              <a:spcBef>
                <a:spcPts val="1000"/>
              </a:spcBef>
              <a:spcAft>
                <a:spcPts val="0"/>
              </a:spcAft>
              <a:buClrTx/>
              <a:buSzTx/>
              <a:tabLst/>
              <a:defRPr/>
            </a:pP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kumimoji="0" lang="en-GB" sz="2800" i="0" u="none" strike="noStrike" kern="1200" cap="none" spc="0" normalizeH="0" baseline="0" noProof="0" dirty="0">
                <a:ln>
                  <a:noFill/>
                </a:ln>
                <a:effectLst/>
                <a:highlight>
                  <a:srgbClr val="FFFF00"/>
                </a:highlight>
                <a:uLnTx/>
                <a:uFillTx/>
                <a:latin typeface="Calibri" panose="020F0502020204030204"/>
                <a:ea typeface="+mn-ea"/>
                <a:cs typeface="+mn-cs"/>
              </a:rPr>
              <a:t>Globalisation </a:t>
            </a:r>
            <a:r>
              <a:rPr lang="en-GB" sz="2800" dirty="0">
                <a:highlight>
                  <a:srgbClr val="FFFF00"/>
                </a:highlight>
                <a:latin typeface="Calibri" panose="020F0502020204030204"/>
              </a:rPr>
              <a:t>has had possibly the most significant impact on the way people live over the last decades.  </a:t>
            </a:r>
            <a:r>
              <a:rPr lang="en-GB" sz="2800" dirty="0">
                <a:latin typeface="Calibri" panose="020F0502020204030204"/>
              </a:rPr>
              <a:t>The world is continuously shrinking.  Due to technological development, physical distances seem to become less and less important.  Thus, ………………………………………………………………………………</a:t>
            </a:r>
            <a:endParaRPr kumimoji="0" lang="en-GB" sz="2800" i="0" u="none" strike="noStrike" kern="1200" cap="none" spc="0" normalizeH="0" baseline="0" noProof="0" dirty="0">
              <a:ln>
                <a:noFill/>
              </a:ln>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D8177A5A-E256-44EA-AE66-29AA8CC17D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17195295"/>
      </p:ext>
    </p:extLst>
  </p:cSld>
  <p:clrMapOvr>
    <a:masterClrMapping/>
  </p:clrMapOvr>
  <mc:AlternateContent xmlns:mc="http://schemas.openxmlformats.org/markup-compatibility/2006" xmlns:p14="http://schemas.microsoft.com/office/powerpoint/2010/main">
    <mc:Choice Requires="p14">
      <p:transition spd="slow" p14:dur="2000" advTm="178275"/>
    </mc:Choice>
    <mc:Fallback xmlns="">
      <p:transition spd="slow" advTm="178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085975"/>
            <a:ext cx="11223626" cy="4638675"/>
          </a:xfrm>
        </p:spPr>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800" b="1" dirty="0">
                <a:solidFill>
                  <a:srgbClr val="0070C0"/>
                </a:solidFill>
                <a:latin typeface="Calibri" panose="020F0502020204030204"/>
              </a:rPr>
              <a:t>Which content flaw is it?</a:t>
            </a:r>
          </a:p>
          <a:p>
            <a:pPr marR="0" lvl="0" defTabSz="914400" rtl="0" eaLnBrk="1" fontAlgn="auto" latinLnBrk="0" hangingPunct="1">
              <a:lnSpc>
                <a:spcPct val="90000"/>
              </a:lnSpc>
              <a:spcBef>
                <a:spcPts val="1000"/>
              </a:spcBef>
              <a:spcAft>
                <a:spcPts val="0"/>
              </a:spcAft>
              <a:buClrTx/>
              <a:buSzTx/>
              <a:tabLst/>
              <a:defRPr/>
            </a:pP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kumimoji="0" lang="en-GB" sz="2800" i="0" u="none" strike="noStrike" kern="1200" cap="none" spc="0" normalizeH="0" baseline="0" noProof="0" dirty="0">
                <a:ln>
                  <a:noFill/>
                </a:ln>
                <a:effectLst/>
                <a:highlight>
                  <a:srgbClr val="FFFF00"/>
                </a:highlight>
                <a:uLnTx/>
                <a:uFillTx/>
                <a:latin typeface="Calibri" panose="020F0502020204030204"/>
                <a:ea typeface="+mn-ea"/>
                <a:cs typeface="+mn-cs"/>
              </a:rPr>
              <a:t>Globalisation </a:t>
            </a:r>
            <a:r>
              <a:rPr lang="en-GB" sz="2800" dirty="0">
                <a:highlight>
                  <a:srgbClr val="FFFF00"/>
                </a:highlight>
                <a:latin typeface="Calibri" panose="020F0502020204030204"/>
              </a:rPr>
              <a:t>has had possibly the most significant impact on the way people live over the last decades</a:t>
            </a:r>
            <a:r>
              <a:rPr lang="en-GB" sz="2800" dirty="0">
                <a:latin typeface="Calibri" panose="020F0502020204030204"/>
              </a:rPr>
              <a:t>.  The world is continuously shrinking.  Due to technological development, physical distances seem to become less and less important.  </a:t>
            </a:r>
            <a:r>
              <a:rPr lang="en-GB" sz="2800" dirty="0">
                <a:highlight>
                  <a:srgbClr val="FFFF00"/>
                </a:highlight>
                <a:latin typeface="Calibri" panose="020F0502020204030204"/>
              </a:rPr>
              <a:t>Thus, the development of the fashion business has had the most striking influence on people in recent times.</a:t>
            </a:r>
          </a:p>
          <a:p>
            <a:pPr marR="0" lvl="0" defTabSz="914400" rtl="0" eaLnBrk="1" fontAlgn="auto" latinLnBrk="0" hangingPunct="1">
              <a:lnSpc>
                <a:spcPct val="90000"/>
              </a:lnSpc>
              <a:spcBef>
                <a:spcPts val="1000"/>
              </a:spcBef>
              <a:spcAft>
                <a:spcPts val="0"/>
              </a:spcAft>
              <a:buClrTx/>
              <a:buSzTx/>
              <a:tabLst/>
              <a:defRPr/>
            </a:pPr>
            <a:endParaRPr lang="en-GB" sz="2800" dirty="0">
              <a:latin typeface="Calibri" panose="020F0502020204030204"/>
            </a:endParaRPr>
          </a:p>
          <a:p>
            <a:pPr marR="0" lvl="0" algn="ctr"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CONTRADICTION</a:t>
            </a:r>
          </a:p>
        </p:txBody>
      </p:sp>
      <p:pic>
        <p:nvPicPr>
          <p:cNvPr id="5" name="Audio 4">
            <a:hlinkClick r:id="" action="ppaction://media"/>
            <a:extLst>
              <a:ext uri="{FF2B5EF4-FFF2-40B4-BE49-F238E27FC236}">
                <a16:creationId xmlns:a16="http://schemas.microsoft.com/office/drawing/2014/main" id="{CA323562-F83C-40A6-B5A8-8BD455E117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4063678"/>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085975"/>
            <a:ext cx="11223626" cy="4638675"/>
          </a:xfrm>
        </p:spPr>
        <p:txBody>
          <a:bodyPr/>
          <a:lstStyle/>
          <a:p>
            <a:pPr marR="0" lvl="0" algn="ctr" defTabSz="914400" rtl="0" eaLnBrk="1" fontAlgn="auto" latinLnBrk="0" hangingPunct="1">
              <a:lnSpc>
                <a:spcPct val="90000"/>
              </a:lnSpc>
              <a:spcBef>
                <a:spcPts val="1000"/>
              </a:spcBef>
              <a:spcAft>
                <a:spcPts val="0"/>
              </a:spcAft>
              <a:buClrTx/>
              <a:buSzTx/>
              <a:tabLst/>
              <a:defRPr/>
            </a:pPr>
            <a:endParaRPr lang="en-GB" sz="2800" b="1" dirty="0">
              <a:solidFill>
                <a:srgbClr val="0070C0"/>
              </a:solidFill>
              <a:latin typeface="Calibri" panose="020F0502020204030204"/>
            </a:endParaRPr>
          </a:p>
          <a:p>
            <a:pPr marR="0" lvl="0" algn="ctr"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effectLst/>
                <a:uLnTx/>
                <a:uFillTx/>
                <a:latin typeface="Calibri" panose="020F0502020204030204"/>
                <a:ea typeface="+mn-ea"/>
                <a:cs typeface="+mn-cs"/>
              </a:rPr>
              <a:t>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LACK OF PRECISION: Add a specific example</a:t>
            </a: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sz="2800" dirty="0">
                <a:latin typeface="Calibri" panose="020F0502020204030204"/>
              </a:rPr>
              <a:t>Due to globalisation, people have become increasingly dependent on technology.  Some would argue that the majority of people are now overdependent on technology and no longer take enough interest in the world around them.</a:t>
            </a:r>
          </a:p>
          <a:p>
            <a:pPr marR="0" lvl="0" algn="ctr" defTabSz="914400" rtl="0" eaLnBrk="1" fontAlgn="auto" latinLnBrk="0" hangingPunct="1">
              <a:lnSpc>
                <a:spcPct val="90000"/>
              </a:lnSpc>
              <a:spcBef>
                <a:spcPts val="1000"/>
              </a:spcBef>
              <a:spcAft>
                <a:spcPts val="0"/>
              </a:spcAft>
              <a:buClrTx/>
              <a:buSzTx/>
              <a:tabLst/>
              <a:defRPr/>
            </a:pPr>
            <a:endParaRPr kumimoji="0" lang="en-GB" sz="2800" i="0" u="none" strike="noStrike" kern="1200" cap="none" spc="0" normalizeH="0" baseline="0" noProof="0" dirty="0">
              <a:ln>
                <a:noFill/>
              </a:ln>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BF5B6954-B583-4446-A7A0-28F8BAB47E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92548869"/>
      </p:ext>
    </p:extLst>
  </p:cSld>
  <p:clrMapOvr>
    <a:masterClrMapping/>
  </p:clrMapOvr>
  <mc:AlternateContent xmlns:mc="http://schemas.openxmlformats.org/markup-compatibility/2006" xmlns:p14="http://schemas.microsoft.com/office/powerpoint/2010/main">
    <mc:Choice Requires="p14">
      <p:transition spd="slow" p14:dur="2000" advTm="144414"/>
    </mc:Choice>
    <mc:Fallback xmlns="">
      <p:transition spd="slow" advTm="14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085975"/>
            <a:ext cx="11223626" cy="4638675"/>
          </a:xfrm>
        </p:spPr>
        <p:txBody>
          <a:bodyPr/>
          <a:lstStyle/>
          <a:p>
            <a:pPr marR="0" lvl="0" defTabSz="914400" rtl="0" eaLnBrk="1" fontAlgn="auto" latinLnBrk="0" hangingPunct="1">
              <a:lnSpc>
                <a:spcPct val="90000"/>
              </a:lnSpc>
              <a:spcBef>
                <a:spcPts val="1000"/>
              </a:spcBef>
              <a:spcAft>
                <a:spcPts val="0"/>
              </a:spcAft>
              <a:buClrTx/>
              <a:buSzTx/>
              <a:tabLst/>
              <a:defRPr/>
            </a:pP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sz="2800" dirty="0">
                <a:latin typeface="Calibri" panose="020F0502020204030204"/>
              </a:rPr>
              <a:t>Due to globalisation, people have become increasingly dependent on technology.  </a:t>
            </a:r>
            <a:r>
              <a:rPr lang="en-GB" sz="2800" dirty="0">
                <a:solidFill>
                  <a:srgbClr val="0070C0"/>
                </a:solidFill>
                <a:latin typeface="Calibri" panose="020F0502020204030204"/>
              </a:rPr>
              <a:t>In a recent survey by The Independent, 80% of respondents agreed that they spend between 8-12 hours per day using technological devices.  </a:t>
            </a:r>
            <a:r>
              <a:rPr lang="en-GB" sz="2800" dirty="0">
                <a:latin typeface="Calibri" panose="020F0502020204030204"/>
              </a:rPr>
              <a:t>Some would argue that the majority of people are now overdependent on technology and no longer take enough interest in the world around them.</a:t>
            </a:r>
          </a:p>
          <a:p>
            <a:pPr marR="0" lvl="0" defTabSz="914400" rtl="0" eaLnBrk="1" fontAlgn="auto" latinLnBrk="0" hangingPunct="1">
              <a:lnSpc>
                <a:spcPct val="90000"/>
              </a:lnSpc>
              <a:spcBef>
                <a:spcPts val="1000"/>
              </a:spcBef>
              <a:spcAft>
                <a:spcPts val="0"/>
              </a:spcAft>
              <a:buClrTx/>
              <a:buSzTx/>
              <a:tabLst/>
              <a:defRPr/>
            </a:pPr>
            <a:endParaRPr kumimoji="0" lang="en-GB" sz="2800" i="0" u="none" strike="noStrike" kern="1200" cap="none" spc="0" normalizeH="0" baseline="0" noProof="0" dirty="0">
              <a:ln>
                <a:noFill/>
              </a:ln>
              <a:effectLst/>
              <a:uLnTx/>
              <a:uFillTx/>
              <a:latin typeface="Calibri" panose="020F050202020403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r>
              <a:rPr lang="en-GB" sz="2800" b="1" dirty="0">
                <a:solidFill>
                  <a:srgbClr val="0070C0"/>
                </a:solidFill>
                <a:latin typeface="Calibri" panose="020F0502020204030204"/>
              </a:rPr>
              <a:t>√ INCREASED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PRECISION</a:t>
            </a:r>
          </a:p>
        </p:txBody>
      </p:sp>
      <p:pic>
        <p:nvPicPr>
          <p:cNvPr id="4" name="Audio 3">
            <a:hlinkClick r:id="" action="ppaction://media"/>
            <a:extLst>
              <a:ext uri="{FF2B5EF4-FFF2-40B4-BE49-F238E27FC236}">
                <a16:creationId xmlns:a16="http://schemas.microsoft.com/office/drawing/2014/main" id="{B159C243-6B7B-4426-88AB-2E98BD5085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5569187"/>
      </p:ext>
    </p:extLst>
  </p:cSld>
  <p:clrMapOvr>
    <a:masterClrMapping/>
  </p:clrMapOvr>
  <mc:AlternateContent xmlns:mc="http://schemas.openxmlformats.org/markup-compatibility/2006" xmlns:p14="http://schemas.microsoft.com/office/powerpoint/2010/main">
    <mc:Choice Requires="p14">
      <p:transition spd="slow" p14:dur="2000" advTm="88089"/>
    </mc:Choice>
    <mc:Fallback xmlns="">
      <p:transition spd="slow" advTm="8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085975"/>
            <a:ext cx="11223626" cy="4638675"/>
          </a:xfrm>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TAUTOLOGY: Add a repetitive sentence</a:t>
            </a:r>
          </a:p>
          <a:p>
            <a:pPr marR="0" lvl="0" algn="ctr"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rPr>
              <a:t>Due to globalisation, people have become increasingly dependent on technology.  </a:t>
            </a:r>
            <a:r>
              <a:rPr lang="en-GB" sz="2800" dirty="0">
                <a:solidFill>
                  <a:srgbClr val="000000"/>
                </a:solidFill>
                <a:latin typeface="Calibri" panose="020F0502020204030204"/>
              </a:rPr>
              <a:t>……………………………………………………………………………………………..</a:t>
            </a: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AD921376-674C-43EC-8E7D-04C7C021E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8937808"/>
      </p:ext>
    </p:extLst>
  </p:cSld>
  <p:clrMapOvr>
    <a:masterClrMapping/>
  </p:clrMapOvr>
  <mc:AlternateContent xmlns:mc="http://schemas.openxmlformats.org/markup-compatibility/2006" xmlns:p14="http://schemas.microsoft.com/office/powerpoint/2010/main">
    <mc:Choice Requires="p14">
      <p:transition spd="slow" p14:dur="2000" advTm="137756"/>
    </mc:Choice>
    <mc:Fallback xmlns="">
      <p:transition spd="slow" advTm="13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085975"/>
            <a:ext cx="11223626" cy="4638675"/>
          </a:xfrm>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TAUTOLOGY: Add a repetitive sentence</a:t>
            </a:r>
          </a:p>
          <a:p>
            <a:pPr marR="0" lvl="0" algn="ctr"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rPr>
              <a:t>Due to globalisation, people have become increasingly dependent on technology.  The increase in dependence on technology has been caused by globalisation.</a:t>
            </a:r>
          </a:p>
          <a:p>
            <a:pPr marR="0" lvl="0" defTabSz="914400" rtl="0" eaLnBrk="1" fontAlgn="auto" latinLnBrk="0" hangingPunct="1">
              <a:lnSpc>
                <a:spcPct val="90000"/>
              </a:lnSpc>
              <a:spcBef>
                <a:spcPts val="1000"/>
              </a:spcBef>
              <a:spcAft>
                <a:spcPts val="0"/>
              </a:spcAft>
              <a:buClrTx/>
              <a:buSzTx/>
              <a:tabLst/>
              <a:defRPr/>
            </a:pP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DC24767C-4F1C-421B-B166-79AEBAFC36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73590898"/>
      </p:ext>
    </p:extLst>
  </p:cSld>
  <p:clrMapOvr>
    <a:masterClrMapping/>
  </p:clrMapOvr>
  <mc:AlternateContent xmlns:mc="http://schemas.openxmlformats.org/markup-compatibility/2006" xmlns:p14="http://schemas.microsoft.com/office/powerpoint/2010/main">
    <mc:Choice Requires="p14">
      <p:transition spd="slow" p14:dur="2000" advTm="70014"/>
    </mc:Choice>
    <mc:Fallback xmlns="">
      <p:transition spd="slow" advTm="7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47650" y="866776"/>
            <a:ext cx="9221471" cy="800099"/>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1666875"/>
            <a:ext cx="11223626" cy="4953000"/>
          </a:xfrm>
        </p:spPr>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800" b="1" dirty="0">
                <a:solidFill>
                  <a:srgbClr val="0070C0"/>
                </a:solidFill>
                <a:latin typeface="Calibri" panose="020F0502020204030204"/>
              </a:rPr>
              <a:t>Which content flaw is it?</a:t>
            </a: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rPr>
              <a:t>Due to globalisation, people have become increasingly dependent on technology.  The increase in dependence on technology has been caused by globalisation.</a:t>
            </a:r>
          </a:p>
          <a:p>
            <a:pPr marR="0" lvl="0" algn="ctr"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TAUTOLOGY</a:t>
            </a:r>
          </a:p>
          <a:p>
            <a:pPr marR="0" lvl="0" defTabSz="914400" rtl="0" eaLnBrk="1" fontAlgn="auto" latinLnBrk="0" hangingPunct="1">
              <a:lnSpc>
                <a:spcPct val="90000"/>
              </a:lnSpc>
              <a:spcBef>
                <a:spcPts val="1000"/>
              </a:spcBef>
              <a:spcAft>
                <a:spcPts val="0"/>
              </a:spcAft>
              <a:buClrTx/>
              <a:buSzTx/>
              <a:tabLst/>
              <a:defRPr/>
            </a:pPr>
            <a:r>
              <a:rPr lang="en-GB" sz="2800" b="1" dirty="0">
                <a:solidFill>
                  <a:srgbClr val="0070C0"/>
                </a:solidFill>
                <a:latin typeface="Calibri" panose="020F0502020204030204"/>
              </a:rPr>
              <a:t>Improved:</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rPr>
              <a:t>Due to globalisation, people have become increasingly dependent on technology.  Some would argue that the majority of people are now overdependent on technology and no longer take enough interest in the world around them.</a:t>
            </a:r>
          </a:p>
          <a:p>
            <a:pPr marR="0" lvl="0" algn="ctr" defTabSz="914400" rtl="0" eaLnBrk="1" fontAlgn="auto" latinLnBrk="0" hangingPunct="1">
              <a:lnSpc>
                <a:spcPct val="90000"/>
              </a:lnSpc>
              <a:spcBef>
                <a:spcPts val="1000"/>
              </a:spcBef>
              <a:spcAft>
                <a:spcPts val="0"/>
              </a:spcAft>
              <a:buClrTx/>
              <a:buSzTx/>
              <a:tabLst/>
              <a:defRPr/>
            </a:pPr>
            <a:r>
              <a:rPr kumimoji="0" lang="en-GB" sz="2800" i="0" u="none" strike="noStrike" kern="1200" cap="none" spc="0" normalizeH="0" baseline="0" noProof="0" dirty="0">
                <a:ln>
                  <a:noFill/>
                </a:ln>
                <a:effectLst/>
                <a:uLnTx/>
                <a:uFillTx/>
                <a:latin typeface="Calibri" panose="020F0502020204030204"/>
                <a:ea typeface="+mn-ea"/>
                <a:cs typeface="+mn-cs"/>
              </a:rPr>
              <a:t>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GB" sz="2800" i="0" u="none" strike="noStrike" kern="1200" cap="none" spc="0" normalizeH="0" baseline="0" noProof="0" dirty="0">
                <a:ln>
                  <a:noFill/>
                </a:ln>
                <a:effectLst/>
                <a:uLnTx/>
                <a:uFillTx/>
                <a:latin typeface="Calibri" panose="020F0502020204030204"/>
                <a:ea typeface="+mn-ea"/>
                <a:cs typeface="+mn-cs"/>
              </a:rPr>
              <a:t>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IDEAS DEVELOPMENT</a:t>
            </a:r>
            <a:r>
              <a:rPr kumimoji="0" lang="en-GB" sz="2800" i="0" u="none" strike="noStrike" kern="1200" cap="none" spc="0" normalizeH="0" baseline="0" noProof="0" dirty="0">
                <a:ln>
                  <a:noFill/>
                </a:ln>
                <a:effectLst/>
                <a:uLnTx/>
                <a:uFillTx/>
                <a:latin typeface="Calibri" panose="020F0502020204030204"/>
                <a:ea typeface="+mn-ea"/>
                <a:cs typeface="+mn-cs"/>
              </a:rPr>
              <a:t>		</a:t>
            </a:r>
          </a:p>
          <a:p>
            <a:pPr marR="0" lvl="0" defTabSz="914400" rtl="0" eaLnBrk="1" fontAlgn="auto" latinLnBrk="0" hangingPunct="1">
              <a:lnSpc>
                <a:spcPct val="90000"/>
              </a:lnSpc>
              <a:spcBef>
                <a:spcPts val="1000"/>
              </a:spcBef>
              <a:spcAft>
                <a:spcPts val="0"/>
              </a:spcAft>
              <a:buClrTx/>
              <a:buSzTx/>
              <a:tabLst/>
              <a:defRPr/>
            </a:pP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3333B890-B36E-4A1C-BB69-961FCC5B58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11656951"/>
      </p:ext>
    </p:extLst>
  </p:cSld>
  <p:clrMapOvr>
    <a:masterClrMapping/>
  </p:clrMapOvr>
  <mc:AlternateContent xmlns:mc="http://schemas.openxmlformats.org/markup-compatibility/2006" xmlns:p14="http://schemas.microsoft.com/office/powerpoint/2010/main">
    <mc:Choice Requires="p14">
      <p:transition spd="slow" p14:dur="2000" advTm="51908"/>
    </mc:Choice>
    <mc:Fallback xmlns="">
      <p:transition spd="slow" advTm="5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2085975"/>
            <a:ext cx="11223626" cy="4638675"/>
          </a:xfrm>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MISREPRESENTATION: Add some irrelevant information</a:t>
            </a:r>
          </a:p>
          <a:p>
            <a:pPr marR="0" lvl="0" algn="ctr" defTabSz="914400" rtl="0" eaLnBrk="1" fontAlgn="auto" latinLnBrk="0" hangingPunct="1">
              <a:lnSpc>
                <a:spcPct val="90000"/>
              </a:lnSpc>
              <a:spcBef>
                <a:spcPts val="1000"/>
              </a:spcBef>
              <a:spcAft>
                <a:spcPts val="0"/>
              </a:spcAft>
              <a:buClrTx/>
              <a:buSzTx/>
              <a:tabLst/>
              <a:defRPr/>
            </a:pP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sz="2800" b="1" dirty="0">
                <a:solidFill>
                  <a:srgbClr val="0070C0"/>
                </a:solidFill>
                <a:latin typeface="Calibri" panose="020F0502020204030204"/>
              </a:rPr>
              <a:t>Context: Newspaper article promoting Critical Thinking</a:t>
            </a:r>
            <a:endPar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sz="2800" dirty="0">
                <a:latin typeface="Calibri" panose="020F0502020204030204"/>
              </a:rPr>
              <a:t>Tom Chatfield used to be a member …………………………………………….  He also regularly travelled to national championships.</a:t>
            </a:r>
          </a:p>
          <a:p>
            <a:pPr marR="0" lvl="0" algn="ctr" defTabSz="914400" rtl="0" eaLnBrk="1" fontAlgn="auto" latinLnBrk="0" hangingPunct="1">
              <a:lnSpc>
                <a:spcPct val="90000"/>
              </a:lnSpc>
              <a:spcBef>
                <a:spcPts val="1000"/>
              </a:spcBef>
              <a:spcAft>
                <a:spcPts val="0"/>
              </a:spcAft>
              <a:buClrTx/>
              <a:buSzTx/>
              <a:tabLst/>
              <a:defRPr/>
            </a:pPr>
            <a:endParaRPr kumimoji="0" lang="en-GB" sz="280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sz="2800"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D44D1199-D3C3-4C2E-9A74-CEE4BCF526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83293967"/>
      </p:ext>
    </p:extLst>
  </p:cSld>
  <p:clrMapOvr>
    <a:masterClrMapping/>
  </p:clrMapOvr>
  <mc:AlternateContent xmlns:mc="http://schemas.openxmlformats.org/markup-compatibility/2006" xmlns:p14="http://schemas.microsoft.com/office/powerpoint/2010/main">
    <mc:Choice Requires="p14">
      <p:transition spd="slow" p14:dur="2000" advTm="132929"/>
    </mc:Choice>
    <mc:Fallback xmlns="">
      <p:transition spd="slow" advTm="132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5" y="1809750"/>
            <a:ext cx="11658599" cy="5048250"/>
          </a:xfrm>
        </p:spPr>
        <p:txBody>
          <a:bodyPr/>
          <a:lstStyle/>
          <a:p>
            <a:pPr marR="0" lvl="0" algn="ctr"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800" b="1" i="0" u="none" strike="noStrike" kern="1200" cap="none" spc="0" normalizeH="0" baseline="0" noProof="0" dirty="0">
              <a:ln>
                <a:noFill/>
              </a:ln>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sz="2800" b="1" dirty="0">
                <a:solidFill>
                  <a:srgbClr val="0070C0"/>
                </a:solidFill>
                <a:latin typeface="Calibri" panose="020F0502020204030204"/>
              </a:rPr>
              <a:t>Context: Newspaper article promoting Critical Thinking</a:t>
            </a:r>
            <a:endPar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sz="2800" dirty="0">
                <a:latin typeface="Calibri" panose="020F0502020204030204"/>
              </a:rPr>
              <a:t>Tom Chatfield used to be a member of the UK Trainspotters club but never won any competitions.  He also regularly travelled to national championships.</a:t>
            </a:r>
            <a:endParaRPr kumimoji="0" lang="en-GB" sz="280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r>
              <a:rPr lang="en-GB" sz="2800" b="1" dirty="0">
                <a:solidFill>
                  <a:srgbClr val="0070C0"/>
                </a:solidFill>
                <a:latin typeface="Calibri" panose="020F0502020204030204"/>
              </a:rPr>
              <a:t>√ MISREPRESENTATION</a:t>
            </a:r>
            <a:endPar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R="0" lvl="0" defTabSz="914400" rtl="0" eaLnBrk="1" fontAlgn="auto" latinLnBrk="0" hangingPunct="1">
              <a:lnSpc>
                <a:spcPct val="90000"/>
              </a:lnSpc>
              <a:spcBef>
                <a:spcPts val="1000"/>
              </a:spcBef>
              <a:spcAft>
                <a:spcPts val="0"/>
              </a:spcAft>
              <a:buClrTx/>
              <a:buSzTx/>
              <a:tabLst/>
              <a:defRPr/>
            </a:pPr>
            <a:r>
              <a:rPr lang="en-GB" sz="2800" b="1" dirty="0">
                <a:solidFill>
                  <a:srgbClr val="0070C0"/>
                </a:solidFill>
                <a:latin typeface="Calibri" panose="020F0502020204030204"/>
              </a:rPr>
              <a:t>Improved:</a:t>
            </a:r>
          </a:p>
          <a:p>
            <a:pPr marR="0" lvl="0" defTabSz="914400" rtl="0" eaLnBrk="1" fontAlgn="auto" latinLnBrk="0" hangingPunct="1">
              <a:lnSpc>
                <a:spcPct val="90000"/>
              </a:lnSpc>
              <a:spcBef>
                <a:spcPts val="1000"/>
              </a:spcBef>
              <a:spcAft>
                <a:spcPts val="0"/>
              </a:spcAft>
              <a:buClrTx/>
              <a:buSzTx/>
              <a:tabLst/>
              <a:defRPr/>
            </a:pPr>
            <a:r>
              <a:rPr kumimoji="0" lang="en-GB" sz="2800" i="0" u="none" strike="noStrike" kern="1200" cap="none" spc="0" normalizeH="0" baseline="0" noProof="0" dirty="0">
                <a:ln>
                  <a:noFill/>
                </a:ln>
                <a:effectLst/>
                <a:uLnTx/>
                <a:uFillTx/>
                <a:latin typeface="Calibri" panose="020F0502020204030204"/>
                <a:ea typeface="+mn-ea"/>
                <a:cs typeface="+mn-cs"/>
              </a:rPr>
              <a:t>Tom Chatfield is a leading UK author </a:t>
            </a:r>
            <a:r>
              <a:rPr lang="en-GB" sz="2800" dirty="0">
                <a:latin typeface="Calibri" panose="020F0502020204030204"/>
              </a:rPr>
              <a:t>and tech philosopher.  His book, </a:t>
            </a:r>
            <a:r>
              <a:rPr lang="en-GB" sz="2800" i="1" dirty="0">
                <a:latin typeface="Calibri" panose="020F0502020204030204"/>
              </a:rPr>
              <a:t>Critical Thinking </a:t>
            </a:r>
            <a:r>
              <a:rPr lang="en-GB" sz="2800" dirty="0">
                <a:latin typeface="Calibri" panose="020F0502020204030204"/>
              </a:rPr>
              <a:t>has currently sold over 10 million copies worldwide.  According to Tom, ….</a:t>
            </a:r>
          </a:p>
          <a:p>
            <a:pPr marR="0" lvl="0" algn="ctr" defTabSz="914400" rtl="0" eaLnBrk="1" fontAlgn="auto" latinLnBrk="0" hangingPunct="1">
              <a:lnSpc>
                <a:spcPct val="90000"/>
              </a:lnSpc>
              <a:spcBef>
                <a:spcPts val="1000"/>
              </a:spcBef>
              <a:spcAft>
                <a:spcPts val="0"/>
              </a:spcAft>
              <a:buClrTx/>
              <a:buSzTx/>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 RELEVANT INFORMATION</a:t>
            </a:r>
          </a:p>
        </p:txBody>
      </p:sp>
      <p:pic>
        <p:nvPicPr>
          <p:cNvPr id="5" name="Audio 4">
            <a:hlinkClick r:id="" action="ppaction://media"/>
            <a:extLst>
              <a:ext uri="{FF2B5EF4-FFF2-40B4-BE49-F238E27FC236}">
                <a16:creationId xmlns:a16="http://schemas.microsoft.com/office/drawing/2014/main" id="{D43CEADD-5521-4131-8065-9A9A03D9AC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53688514"/>
      </p:ext>
    </p:extLst>
  </p:cSld>
  <p:clrMapOvr>
    <a:masterClrMapping/>
  </p:clrMapOvr>
  <mc:AlternateContent xmlns:mc="http://schemas.openxmlformats.org/markup-compatibility/2006" xmlns:p14="http://schemas.microsoft.com/office/powerpoint/2010/main">
    <mc:Choice Requires="p14">
      <p:transition spd="slow" p14:dur="2000" advTm="175215"/>
    </mc:Choice>
    <mc:Fallback xmlns="">
      <p:transition spd="slow" advTm="17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1"/>
            <a:ext cx="11137901" cy="933450"/>
          </a:xfrm>
        </p:spPr>
        <p:txBody>
          <a:bodyPr/>
          <a:lstStyle/>
          <a:p>
            <a:r>
              <a:rPr lang="en-GB" sz="5400" b="0" dirty="0">
                <a:solidFill>
                  <a:schemeClr val="tx1"/>
                </a:solidFill>
                <a:latin typeface="Calibri" panose="020F0502020204030204" pitchFamily="34" charset="0"/>
                <a:cs typeface="Calibri" panose="020F0502020204030204" pitchFamily="34" charset="0"/>
              </a:rPr>
              <a:t>Conclusions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1809751"/>
            <a:ext cx="10515600" cy="4800599"/>
          </a:xfrm>
        </p:spPr>
        <p:txBody>
          <a:bodyPr/>
          <a:lstStyle/>
          <a:p>
            <a:pPr marL="514350" indent="-514350">
              <a:buAutoNum type="arabicPeriod"/>
            </a:pPr>
            <a:r>
              <a:rPr lang="en-GB" sz="2800" dirty="0">
                <a:latin typeface="Calibri" panose="020F0502020204030204" pitchFamily="34" charset="0"/>
                <a:cs typeface="Calibri" panose="020F0502020204030204" pitchFamily="34" charset="0"/>
              </a:rPr>
              <a:t>There are a wide range of ways in which an argument could be flawed.</a:t>
            </a:r>
          </a:p>
          <a:p>
            <a:pPr marL="514350" indent="-514350">
              <a:buAutoNum type="arabicPeriod"/>
            </a:pPr>
            <a:r>
              <a:rPr lang="en-GB" sz="2800" dirty="0">
                <a:latin typeface="Calibri" panose="020F0502020204030204" pitchFamily="34" charset="0"/>
                <a:cs typeface="Calibri" panose="020F0502020204030204" pitchFamily="34" charset="0"/>
              </a:rPr>
              <a:t>When examining an argument in terms of its content, four aspects to check are tautology, lack of precision, contradiction and misrepresentation.</a:t>
            </a:r>
          </a:p>
          <a:p>
            <a:pPr marL="514350" indent="-514350">
              <a:buAutoNum type="arabicPeriod"/>
            </a:pPr>
            <a:r>
              <a:rPr lang="en-GB" sz="2800" dirty="0">
                <a:latin typeface="Calibri" panose="020F0502020204030204" pitchFamily="34" charset="0"/>
                <a:cs typeface="Calibri" panose="020F0502020204030204" pitchFamily="34" charset="0"/>
              </a:rPr>
              <a:t>Non-reliable sources such as tabloid newspapers regularly use techniques such as misrepresentation, to avoid main arguments that may convince you to an opposite view.</a:t>
            </a:r>
          </a:p>
          <a:p>
            <a:pPr marL="514350" indent="-514350">
              <a:buAutoNum type="arabicPeriod"/>
            </a:pPr>
            <a:r>
              <a:rPr lang="en-GB" sz="2800" dirty="0">
                <a:latin typeface="Calibri" panose="020F0502020204030204" pitchFamily="34" charset="0"/>
                <a:cs typeface="Calibri" panose="020F0502020204030204" pitchFamily="34" charset="0"/>
              </a:rPr>
              <a:t>This series of content flaws are also important to remember when writing in an academic context.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68EF7164-5EF3-43EC-A8E8-6AE82A7FA8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38040581"/>
      </p:ext>
    </p:extLst>
  </p:cSld>
  <p:clrMapOvr>
    <a:masterClrMapping/>
  </p:clrMapOvr>
  <mc:AlternateContent xmlns:mc="http://schemas.openxmlformats.org/markup-compatibility/2006" xmlns:p14="http://schemas.microsoft.com/office/powerpoint/2010/main">
    <mc:Choice Requires="p14">
      <p:transition spd="slow" p14:dur="2000" advTm="146953"/>
    </mc:Choice>
    <mc:Fallback xmlns="">
      <p:transition spd="slow" advTm="146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76225" y="1295400"/>
            <a:ext cx="10391775" cy="1019176"/>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Aims: </a:t>
            </a:r>
            <a:r>
              <a:rPr lang="en-GB" b="0" dirty="0">
                <a:solidFill>
                  <a:prstClr val="black"/>
                </a:solidFill>
                <a:latin typeface="Calibri Light" panose="020F0302020204030204"/>
              </a:rPr>
              <a:t>Lecture</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lang="en-GB" b="0" dirty="0">
                <a:solidFill>
                  <a:prstClr val="black"/>
                </a:solidFill>
                <a:latin typeface="Calibri Light" panose="020F0302020204030204"/>
              </a:rPr>
              <a:t>12c</a:t>
            </a:r>
            <a:r>
              <a:rPr lang="en-GB" dirty="0"/>
              <a:t>eek 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review the online lecture videos from week 9</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review flawed arguments with content flaws</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F9237682-D1D3-4A19-A0A1-50C0D992DB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491811"/>
      </p:ext>
    </p:extLst>
  </p:cSld>
  <p:clrMapOvr>
    <a:masterClrMapping/>
  </p:clrMapOvr>
  <mc:AlternateContent xmlns:mc="http://schemas.openxmlformats.org/markup-compatibility/2006" xmlns:p14="http://schemas.microsoft.com/office/powerpoint/2010/main">
    <mc:Choice Requires="p14">
      <p:transition spd="slow" p14:dur="2000" advTm="33123"/>
    </mc:Choice>
    <mc:Fallback xmlns="">
      <p:transition spd="slow" advTm="3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dirty="0">
                <a:solidFill>
                  <a:schemeClr val="tx1"/>
                </a:solidFill>
                <a:latin typeface="Calibri" panose="020F0502020204030204" pitchFamily="34" charset="0"/>
                <a:cs typeface="Calibri" panose="020F0502020204030204" pitchFamily="34" charset="0"/>
              </a:rPr>
              <a:t>Summary</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r>
              <a:rPr lang="en-GB" sz="2800" dirty="0">
                <a:latin typeface="Calibri" panose="020F0502020204030204" pitchFamily="34" charset="0"/>
                <a:cs typeface="Calibri" panose="020F0502020204030204" pitchFamily="34" charset="0"/>
              </a:rPr>
              <a:t>We have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reviewed the online lecture videos from week 9</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reviewed flawed arguments with content flaws</a:t>
            </a:r>
          </a:p>
          <a:p>
            <a:endParaRPr lang="en-GB" sz="2800"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Wingdings" panose="05000000000000000000" pitchFamily="2" charset="2"/>
              <a:buChar char="Ø"/>
            </a:pPr>
            <a:endParaRPr lang="en-GB" dirty="0">
              <a:latin typeface="Calibri" panose="020F0502020204030204" pitchFamily="34" charset="0"/>
              <a:cs typeface="Calibri" panose="020F0502020204030204" pitchFamily="34" charset="0"/>
            </a:endParaRPr>
          </a:p>
          <a:p>
            <a:pPr marL="457200" indent="-457200">
              <a:buAutoNum type="arabicPeriod"/>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1293C84A-2EE2-4E57-87E9-AFEA6B1B5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86380678"/>
      </p:ext>
    </p:extLst>
  </p:cSld>
  <p:clrMapOvr>
    <a:masterClrMapping/>
  </p:clrMapOvr>
  <mc:AlternateContent xmlns:mc="http://schemas.openxmlformats.org/markup-compatibility/2006" xmlns:p14="http://schemas.microsoft.com/office/powerpoint/2010/main">
    <mc:Choice Requires="p14">
      <p:transition spd="slow" p14:dur="2000" advTm="17533"/>
    </mc:Choice>
    <mc:Fallback xmlns="">
      <p:transition spd="slow" advTm="1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831851" y="1709739"/>
            <a:ext cx="10515600" cy="1357311"/>
          </a:xfrm>
        </p:spPr>
        <p:txBody>
          <a:bodyPr/>
          <a:lstStyle/>
          <a:p>
            <a:pPr algn="ctr"/>
            <a:r>
              <a:rPr lang="en-GB" b="0" dirty="0">
                <a:solidFill>
                  <a:schemeClr val="tx1"/>
                </a:solidFill>
              </a:rPr>
              <a:t>Thank you!</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p:txBody>
          <a:bodyPr/>
          <a:lstStyle/>
          <a:p>
            <a:r>
              <a:rPr lang="en-GB" dirty="0"/>
              <a:t>Last Lecture: Completed</a:t>
            </a:r>
          </a:p>
          <a:p>
            <a:r>
              <a:rPr kumimoji="0" lang="en-GB" sz="2800" i="0" u="none" strike="noStrike" kern="1200" cap="none" spc="0" normalizeH="0" baseline="0" noProof="0" dirty="0">
                <a:ln>
                  <a:noFill/>
                </a:ln>
                <a:solidFill>
                  <a:srgbClr val="201F1E"/>
                </a:solidFill>
                <a:effectLst/>
                <a:uLnTx/>
                <a:uFillTx/>
                <a:latin typeface="Calibri" panose="020F0502020204030204" pitchFamily="34" charset="0"/>
                <a:ea typeface="Calibri" panose="020F0502020204030204" pitchFamily="34" charset="0"/>
                <a:cs typeface="+mj-cs"/>
              </a:rPr>
              <a:t>UF05-Critical Thinking</a:t>
            </a:r>
            <a:endParaRPr lang="en-GB" sz="2800" dirty="0"/>
          </a:p>
        </p:txBody>
      </p:sp>
      <p:pic>
        <p:nvPicPr>
          <p:cNvPr id="4" name="Audio 3">
            <a:hlinkClick r:id="" action="ppaction://media"/>
            <a:extLst>
              <a:ext uri="{FF2B5EF4-FFF2-40B4-BE49-F238E27FC236}">
                <a16:creationId xmlns:a16="http://schemas.microsoft.com/office/drawing/2014/main" id="{038488CD-D487-43BE-BCDB-7D6B35F253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9818250"/>
      </p:ext>
    </p:extLst>
  </p:cSld>
  <p:clrMapOvr>
    <a:masterClrMapping/>
  </p:clrMapOvr>
  <mc:AlternateContent xmlns:mc="http://schemas.openxmlformats.org/markup-compatibility/2006" xmlns:p14="http://schemas.microsoft.com/office/powerpoint/2010/main">
    <mc:Choice Requires="p14">
      <p:transition spd="slow" p14:dur="2000" advTm="34963"/>
    </mc:Choice>
    <mc:Fallback xmlns="">
      <p:transition spd="slow" advTm="3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71500" y="1057277"/>
            <a:ext cx="10775951" cy="1114423"/>
          </a:xfrm>
        </p:spPr>
        <p:txBody>
          <a:bodyPr/>
          <a:lstStyle/>
          <a:p>
            <a:r>
              <a:rPr lang="en-GB" b="0" dirty="0">
                <a:solidFill>
                  <a:prstClr val="black"/>
                </a:solidFill>
                <a:latin typeface="Calibri Light" panose="020F0302020204030204"/>
              </a:rPr>
              <a:t>Final Exam Countdown</a:t>
            </a:r>
            <a:endParaRPr lang="en-GB" dirty="0"/>
          </a:p>
        </p:txBody>
      </p:sp>
      <p:graphicFrame>
        <p:nvGraphicFramePr>
          <p:cNvPr id="5" name="Table 5">
            <a:extLst>
              <a:ext uri="{FF2B5EF4-FFF2-40B4-BE49-F238E27FC236}">
                <a16:creationId xmlns:a16="http://schemas.microsoft.com/office/drawing/2014/main" id="{24313DBE-BC72-4C9B-9B55-634705610EAE}"/>
              </a:ext>
            </a:extLst>
          </p:cNvPr>
          <p:cNvGraphicFramePr>
            <a:graphicFrameLocks noGrp="1"/>
          </p:cNvGraphicFramePr>
          <p:nvPr>
            <p:extLst>
              <p:ext uri="{D42A27DB-BD31-4B8C-83A1-F6EECF244321}">
                <p14:modId xmlns:p14="http://schemas.microsoft.com/office/powerpoint/2010/main" val="3359780939"/>
              </p:ext>
            </p:extLst>
          </p:nvPr>
        </p:nvGraphicFramePr>
        <p:xfrm>
          <a:off x="2114549" y="2686050"/>
          <a:ext cx="8639176" cy="2028825"/>
        </p:xfrm>
        <a:graphic>
          <a:graphicData uri="http://schemas.openxmlformats.org/drawingml/2006/table">
            <a:tbl>
              <a:tblPr firstRow="1" bandRow="1">
                <a:tableStyleId>{21E4AEA4-8DFA-4A89-87EB-49C32662AFE0}</a:tableStyleId>
              </a:tblPr>
              <a:tblGrid>
                <a:gridCol w="4319588">
                  <a:extLst>
                    <a:ext uri="{9D8B030D-6E8A-4147-A177-3AD203B41FA5}">
                      <a16:colId xmlns:a16="http://schemas.microsoft.com/office/drawing/2014/main" val="3275088863"/>
                    </a:ext>
                  </a:extLst>
                </a:gridCol>
                <a:gridCol w="4319588">
                  <a:extLst>
                    <a:ext uri="{9D8B030D-6E8A-4147-A177-3AD203B41FA5}">
                      <a16:colId xmlns:a16="http://schemas.microsoft.com/office/drawing/2014/main" val="281995451"/>
                    </a:ext>
                  </a:extLst>
                </a:gridCol>
              </a:tblGrid>
              <a:tr h="676275">
                <a:tc>
                  <a:txBody>
                    <a:bodyPr/>
                    <a:lstStyle/>
                    <a:p>
                      <a:r>
                        <a:rPr lang="en-GB" dirty="0"/>
                        <a:t>Week </a:t>
                      </a:r>
                    </a:p>
                  </a:txBody>
                  <a:tcPr/>
                </a:tc>
                <a:tc>
                  <a:txBody>
                    <a:bodyPr/>
                    <a:lstStyle/>
                    <a:p>
                      <a:r>
                        <a:rPr lang="en-GB" dirty="0"/>
                        <a:t>Task</a:t>
                      </a:r>
                    </a:p>
                  </a:txBody>
                  <a:tcPr/>
                </a:tc>
                <a:extLst>
                  <a:ext uri="{0D108BD9-81ED-4DB2-BD59-A6C34878D82A}">
                    <a16:rowId xmlns:a16="http://schemas.microsoft.com/office/drawing/2014/main" val="2420225513"/>
                  </a:ext>
                </a:extLst>
              </a:tr>
              <a:tr h="676275">
                <a:tc>
                  <a:txBody>
                    <a:bodyPr/>
                    <a:lstStyle/>
                    <a:p>
                      <a:r>
                        <a:rPr lang="en-GB" dirty="0"/>
                        <a:t>Week 12</a:t>
                      </a:r>
                    </a:p>
                  </a:txBody>
                  <a:tcPr/>
                </a:tc>
                <a:tc>
                  <a:txBody>
                    <a:bodyPr/>
                    <a:lstStyle/>
                    <a:p>
                      <a:r>
                        <a:rPr lang="en-GB" dirty="0"/>
                        <a:t>Mock Exam Feedback</a:t>
                      </a:r>
                    </a:p>
                  </a:txBody>
                  <a:tcPr/>
                </a:tc>
                <a:extLst>
                  <a:ext uri="{0D108BD9-81ED-4DB2-BD59-A6C34878D82A}">
                    <a16:rowId xmlns:a16="http://schemas.microsoft.com/office/drawing/2014/main" val="1716900177"/>
                  </a:ext>
                </a:extLst>
              </a:tr>
              <a:tr h="676275">
                <a:tc>
                  <a:txBody>
                    <a:bodyPr/>
                    <a:lstStyle/>
                    <a:p>
                      <a:r>
                        <a:rPr lang="en-GB" dirty="0"/>
                        <a:t>Week 13</a:t>
                      </a:r>
                    </a:p>
                  </a:txBody>
                  <a:tcPr/>
                </a:tc>
                <a:tc>
                  <a:txBody>
                    <a:bodyPr/>
                    <a:lstStyle/>
                    <a:p>
                      <a:r>
                        <a:rPr lang="en-GB" dirty="0"/>
                        <a:t>FINAL EXAM</a:t>
                      </a:r>
                    </a:p>
                  </a:txBody>
                  <a:tcPr/>
                </a:tc>
                <a:extLst>
                  <a:ext uri="{0D108BD9-81ED-4DB2-BD59-A6C34878D82A}">
                    <a16:rowId xmlns:a16="http://schemas.microsoft.com/office/drawing/2014/main" val="845994477"/>
                  </a:ext>
                </a:extLst>
              </a:tr>
            </a:tbl>
          </a:graphicData>
        </a:graphic>
      </p:graphicFrame>
      <p:pic>
        <p:nvPicPr>
          <p:cNvPr id="3" name="Audio 2">
            <a:hlinkClick r:id="" action="ppaction://media"/>
            <a:extLst>
              <a:ext uri="{FF2B5EF4-FFF2-40B4-BE49-F238E27FC236}">
                <a16:creationId xmlns:a16="http://schemas.microsoft.com/office/drawing/2014/main" id="{6A18260E-9A39-43D4-BED0-858F40627D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2897447"/>
      </p:ext>
    </p:extLst>
  </p:cSld>
  <p:clrMapOvr>
    <a:masterClrMapping/>
  </p:clrMapOvr>
  <mc:AlternateContent xmlns:mc="http://schemas.openxmlformats.org/markup-compatibility/2006" xmlns:p14="http://schemas.microsoft.com/office/powerpoint/2010/main">
    <mc:Choice Requires="p14">
      <p:transition spd="slow" p14:dur="2000" advTm="45467"/>
    </mc:Choice>
    <mc:Fallback xmlns="">
      <p:transition spd="slow" advTm="4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401"/>
            <a:ext cx="11087099" cy="9937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Flawed Arguments: How?</a:t>
            </a:r>
            <a:endParaRPr lang="en-GB" dirty="0"/>
          </a:p>
        </p:txBody>
      </p:sp>
      <p:graphicFrame>
        <p:nvGraphicFramePr>
          <p:cNvPr id="5" name="Text Placeholder 2">
            <a:extLst>
              <a:ext uri="{FF2B5EF4-FFF2-40B4-BE49-F238E27FC236}">
                <a16:creationId xmlns:a16="http://schemas.microsoft.com/office/drawing/2014/main" id="{3B3F9F48-F0AA-4CD9-8B5F-BFC51313497D}"/>
              </a:ext>
            </a:extLst>
          </p:cNvPr>
          <p:cNvGraphicFramePr/>
          <p:nvPr/>
        </p:nvGraphicFramePr>
        <p:xfrm>
          <a:off x="831850" y="2314574"/>
          <a:ext cx="10515600" cy="412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9230D0A2-38E7-4E3B-8560-843F2440BA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40473"/>
      </p:ext>
    </p:extLst>
  </p:cSld>
  <p:clrMapOvr>
    <a:masterClrMapping/>
  </p:clrMapOvr>
  <mc:AlternateContent xmlns:mc="http://schemas.openxmlformats.org/markup-compatibility/2006" xmlns:p14="http://schemas.microsoft.com/office/powerpoint/2010/main">
    <mc:Choice Requires="p14">
      <p:transition spd="slow" p14:dur="2000" advTm="79878"/>
    </mc:Choice>
    <mc:Fallback xmlns="">
      <p:transition spd="slow" advTm="7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68401"/>
            <a:ext cx="11087099" cy="993774"/>
          </a:xfrm>
        </p:spPr>
        <p:txBody>
          <a:bodyPr/>
          <a:lstStyle/>
          <a:p>
            <a:r>
              <a:rPr kumimoji="0" lang="en-GB" sz="5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Flawed Arguments: How?</a:t>
            </a:r>
            <a:endParaRPr lang="en-GB" dirty="0"/>
          </a:p>
        </p:txBody>
      </p:sp>
      <p:graphicFrame>
        <p:nvGraphicFramePr>
          <p:cNvPr id="5" name="Text Placeholder 2">
            <a:extLst>
              <a:ext uri="{FF2B5EF4-FFF2-40B4-BE49-F238E27FC236}">
                <a16:creationId xmlns:a16="http://schemas.microsoft.com/office/drawing/2014/main" id="{3B3F9F48-F0AA-4CD9-8B5F-BFC51313497D}"/>
              </a:ext>
            </a:extLst>
          </p:cNvPr>
          <p:cNvGraphicFramePr/>
          <p:nvPr/>
        </p:nvGraphicFramePr>
        <p:xfrm>
          <a:off x="831850" y="2314574"/>
          <a:ext cx="10515600" cy="412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FC9FF91E-B43B-445B-B20A-FE794F64BB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19650640"/>
      </p:ext>
    </p:extLst>
  </p:cSld>
  <p:clrMapOvr>
    <a:masterClrMapping/>
  </p:clrMapOvr>
  <mc:AlternateContent xmlns:mc="http://schemas.openxmlformats.org/markup-compatibility/2006" xmlns:p14="http://schemas.microsoft.com/office/powerpoint/2010/main">
    <mc:Choice Requires="p14">
      <p:transition spd="slow" p14:dur="2000" advTm="82039"/>
    </mc:Choice>
    <mc:Fallback xmlns="">
      <p:transition spd="slow" advTm="8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800100"/>
            <a:ext cx="11223626" cy="5924551"/>
          </a:xfrm>
        </p:spPr>
        <p:txBody>
          <a:bodyPr/>
          <a:lstStyle/>
          <a:p>
            <a:pPr marR="0" lvl="0" algn="ctr" defTabSz="914400" rtl="0" eaLnBrk="1" fontAlgn="auto" latinLnBrk="0" hangingPunct="1">
              <a:lnSpc>
                <a:spcPct val="90000"/>
              </a:lnSpc>
              <a:spcBef>
                <a:spcPts val="1000"/>
              </a:spcBef>
              <a:spcAft>
                <a:spcPts val="0"/>
              </a:spcAft>
              <a:buClrTx/>
              <a:buSzTx/>
              <a:tabLst/>
              <a:defRPr/>
            </a:pPr>
            <a:r>
              <a:rPr lang="en-GB" sz="3600" b="1" dirty="0">
                <a:solidFill>
                  <a:srgbClr val="0070C0"/>
                </a:solidFill>
                <a:latin typeface="Calibri" panose="020F0502020204030204"/>
              </a:rPr>
              <a:t>FLAWS RELATED TO CONTENT</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3AC5173C-6A64-48A4-8B17-1F213D9F31D3}"/>
              </a:ext>
            </a:extLst>
          </p:cNvPr>
          <p:cNvGraphicFramePr/>
          <p:nvPr/>
        </p:nvGraphicFramePr>
        <p:xfrm>
          <a:off x="2031999" y="1571625"/>
          <a:ext cx="7435851" cy="5010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9FF05169-555A-42F5-8C43-C08E8BABF5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50209901"/>
      </p:ext>
    </p:extLst>
  </p:cSld>
  <p:clrMapOvr>
    <a:masterClrMapping/>
  </p:clrMapOvr>
  <mc:AlternateContent xmlns:mc="http://schemas.openxmlformats.org/markup-compatibility/2006" xmlns:p14="http://schemas.microsoft.com/office/powerpoint/2010/main">
    <mc:Choice Requires="p14">
      <p:transition spd="slow" p14:dur="2000" advTm="112135"/>
    </mc:Choice>
    <mc:Fallback xmlns="">
      <p:transition spd="slow" advTm="11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800100"/>
            <a:ext cx="11223626" cy="5924551"/>
          </a:xfrm>
        </p:spPr>
        <p:txBody>
          <a:bodyPr/>
          <a:lstStyle/>
          <a:p>
            <a:pPr marR="0" lvl="0" algn="ctr" defTabSz="914400" rtl="0" eaLnBrk="1" fontAlgn="auto" latinLnBrk="0" hangingPunct="1">
              <a:lnSpc>
                <a:spcPct val="90000"/>
              </a:lnSpc>
              <a:spcBef>
                <a:spcPts val="1000"/>
              </a:spcBef>
              <a:spcAft>
                <a:spcPts val="0"/>
              </a:spcAft>
              <a:buClrTx/>
              <a:buSzTx/>
              <a:tabLst/>
              <a:defRPr/>
            </a:pPr>
            <a:r>
              <a:rPr lang="en-GB" sz="3600" b="1" dirty="0">
                <a:solidFill>
                  <a:srgbClr val="0070C0"/>
                </a:solidFill>
                <a:latin typeface="Calibri" panose="020F0502020204030204"/>
              </a:rPr>
              <a:t>FLAWS RELATED TO CONTENT</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3AC5173C-6A64-48A4-8B17-1F213D9F31D3}"/>
              </a:ext>
            </a:extLst>
          </p:cNvPr>
          <p:cNvGraphicFramePr/>
          <p:nvPr/>
        </p:nvGraphicFramePr>
        <p:xfrm>
          <a:off x="2031999" y="1571625"/>
          <a:ext cx="7435851" cy="5010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ABFBB215-6616-4DD2-9259-36CCB048EF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7473276"/>
      </p:ext>
    </p:extLst>
  </p:cSld>
  <p:clrMapOvr>
    <a:masterClrMapping/>
  </p:clrMapOvr>
  <mc:AlternateContent xmlns:mc="http://schemas.openxmlformats.org/markup-compatibility/2006" xmlns:p14="http://schemas.microsoft.com/office/powerpoint/2010/main">
    <mc:Choice Requires="p14">
      <p:transition spd="slow" p14:dur="2000" advTm="54807"/>
    </mc:Choice>
    <mc:Fallback xmlns="">
      <p:transition spd="slow" advTm="54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lang="en-GB" sz="5400" b="0" dirty="0">
                <a:solidFill>
                  <a:schemeClr val="tx1"/>
                </a:solidFill>
                <a:latin typeface="Calibri" panose="020F0502020204030204" pitchFamily="34" charset="0"/>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3152775"/>
            <a:ext cx="11223626" cy="3571875"/>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Match the definitions</a:t>
            </a: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Content that is vague or too broad.</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Providing information that goes against a previous point made.</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Focusing </a:t>
            </a:r>
            <a:r>
              <a:rPr lang="en-GB" sz="2800" dirty="0">
                <a:solidFill>
                  <a:prstClr val="black"/>
                </a:solidFill>
                <a:latin typeface="Calibri" panose="020F0502020204030204"/>
              </a:rPr>
              <a:t>on minor aspects about a person/topic, whilst ignoring more relevant and important arguments.</a:t>
            </a:r>
          </a:p>
          <a:p>
            <a:pPr marL="514350" marR="0" lvl="0" indent="-514350" algn="l" defTabSz="914400" rtl="0" eaLnBrk="1" fontAlgn="auto" latinLnBrk="0" hangingPunct="1">
              <a:lnSpc>
                <a:spcPct val="90000"/>
              </a:lnSpc>
              <a:spcBef>
                <a:spcPts val="1000"/>
              </a:spcBef>
              <a:spcAft>
                <a:spcPts val="0"/>
              </a:spcAft>
              <a:buClrTx/>
              <a:buSzTx/>
              <a:buFont typeface="Wingdings" panose="05000000000000000000" pitchFamily="2" charset="2"/>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repetitive argument that repeats the same points.</a:t>
            </a: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3660B4FF-7B26-4E8C-AF41-4DF33C67D1E7}"/>
              </a:ext>
            </a:extLst>
          </p:cNvPr>
          <p:cNvGraphicFramePr/>
          <p:nvPr/>
        </p:nvGraphicFramePr>
        <p:xfrm>
          <a:off x="5467350" y="723901"/>
          <a:ext cx="6496050" cy="3571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C6257559-FC2A-46EA-BF0B-4CF09723F9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34857526"/>
      </p:ext>
    </p:extLst>
  </p:cSld>
  <p:clrMapOvr>
    <a:masterClrMapping/>
  </p:clrMapOvr>
  <mc:AlternateContent xmlns:mc="http://schemas.openxmlformats.org/markup-compatibility/2006" xmlns:p14="http://schemas.microsoft.com/office/powerpoint/2010/main">
    <mc:Choice Requires="p14">
      <p:transition spd="slow" p14:dur="2000" advTm="93791"/>
    </mc:Choice>
    <mc:Fallback xmlns="">
      <p:transition spd="slow" advTm="9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866776"/>
            <a:ext cx="8764270" cy="942974"/>
          </a:xfrm>
        </p:spPr>
        <p:txBody>
          <a:bodyPr/>
          <a:lstStyle/>
          <a:p>
            <a:r>
              <a:rPr lang="en-GB" sz="5400" b="0" dirty="0">
                <a:solidFill>
                  <a:schemeClr val="tx1"/>
                </a:solidFill>
                <a:latin typeface="Calibri" panose="020F0502020204030204" pitchFamily="34" charset="0"/>
                <a:cs typeface="Calibri" panose="020F0502020204030204" pitchFamily="34" charset="0"/>
              </a:rPr>
              <a:t>Content Flaws</a:t>
            </a: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123826" y="3152775"/>
            <a:ext cx="12068174" cy="3571875"/>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Match the definitions</a:t>
            </a: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Content that is vague or too broad. </a:t>
            </a:r>
            <a:r>
              <a:rPr lang="en-GB" sz="2800" dirty="0">
                <a:solidFill>
                  <a:srgbClr val="0070C0"/>
                </a:solidFill>
                <a:latin typeface="Calibri" panose="020F0502020204030204"/>
              </a:rPr>
              <a:t>Lack of precision</a:t>
            </a: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Providing information that goes against a previous point made. </a:t>
            </a:r>
            <a:r>
              <a:rPr lang="en-GB" sz="2800" dirty="0">
                <a:solidFill>
                  <a:srgbClr val="0070C0"/>
                </a:solidFill>
                <a:latin typeface="Calibri" panose="020F0502020204030204"/>
              </a:rPr>
              <a:t>Contradiction</a:t>
            </a: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Focusing </a:t>
            </a:r>
            <a:r>
              <a:rPr lang="en-GB" sz="2800" dirty="0">
                <a:solidFill>
                  <a:prstClr val="black"/>
                </a:solidFill>
                <a:latin typeface="Calibri" panose="020F0502020204030204"/>
              </a:rPr>
              <a:t>on minor aspects about a person/topic, whilst ignoring more relevant and important arguments. </a:t>
            </a:r>
            <a:r>
              <a:rPr lang="en-GB" sz="2800" dirty="0">
                <a:solidFill>
                  <a:srgbClr val="0070C0"/>
                </a:solidFill>
                <a:latin typeface="Calibri" panose="020F0502020204030204"/>
              </a:rPr>
              <a:t>Misrepresentation</a:t>
            </a: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Font typeface="Wingdings" panose="05000000000000000000" pitchFamily="2" charset="2"/>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repetitive argument that repeats the same points. </a:t>
            </a: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Tautology</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3660B4FF-7B26-4E8C-AF41-4DF33C67D1E7}"/>
              </a:ext>
            </a:extLst>
          </p:cNvPr>
          <p:cNvGraphicFramePr/>
          <p:nvPr/>
        </p:nvGraphicFramePr>
        <p:xfrm>
          <a:off x="6543675" y="723902"/>
          <a:ext cx="5419724" cy="2847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5B47F43A-5244-44B3-AF29-7255624753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54319814"/>
      </p:ext>
    </p:extLst>
  </p:cSld>
  <p:clrMapOvr>
    <a:masterClrMapping/>
  </p:clrMapOvr>
  <mc:AlternateContent xmlns:mc="http://schemas.openxmlformats.org/markup-compatibility/2006" xmlns:p14="http://schemas.microsoft.com/office/powerpoint/2010/main">
    <mc:Choice Requires="p14">
      <p:transition spd="slow" p14:dur="2000" advTm="63435"/>
    </mc:Choice>
    <mc:Fallback xmlns="">
      <p:transition spd="slow" advTm="6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HI-Lecture Template-2005">
  <a:themeElements>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Lectur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Lecture Template-20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Lecture Template-20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Lecture Template-20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Lecture Template-20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Lecture Template-20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Lecture Template-20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Lecture Template-20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Lecture Template-20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Lecture Template-20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Lecture Template-20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Lecture Template-20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799</Words>
  <Application>Microsoft Office PowerPoint</Application>
  <PresentationFormat>Widescreen</PresentationFormat>
  <Paragraphs>125</Paragraphs>
  <Slides>21</Slides>
  <Notes>0</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Tahoma</vt:lpstr>
      <vt:lpstr>Wingdings</vt:lpstr>
      <vt:lpstr>1_HI-Lecture Template-2005</vt:lpstr>
      <vt:lpstr>UF05-Critical Thinking</vt:lpstr>
      <vt:lpstr>Aims: Lecture 12ceek 1 Aims</vt:lpstr>
      <vt:lpstr>Final Exam Countdown</vt:lpstr>
      <vt:lpstr>Flawed Arguments: How?</vt:lpstr>
      <vt:lpstr>Flawed Arguments: How?</vt:lpstr>
      <vt:lpstr>PowerPoint Presentation</vt:lpstr>
      <vt:lpstr>PowerPoint Presentation</vt:lpstr>
      <vt:lpstr>Content Flaws</vt:lpstr>
      <vt:lpstr>Content Flaws</vt:lpstr>
      <vt:lpstr>Content Flaws</vt:lpstr>
      <vt:lpstr>Content Flaws</vt:lpstr>
      <vt:lpstr>Content Flaws</vt:lpstr>
      <vt:lpstr>Content Flaws</vt:lpstr>
      <vt:lpstr>Content Flaws</vt:lpstr>
      <vt:lpstr>Content Flaws</vt:lpstr>
      <vt:lpstr>Content Flaws</vt:lpstr>
      <vt:lpstr>Content Flaws</vt:lpstr>
      <vt:lpstr>Content Flaws</vt:lpstr>
      <vt:lpstr>Conclusions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Gyatso</dc:creator>
  <cp:lastModifiedBy>Grace Gyatso</cp:lastModifiedBy>
  <cp:revision>71</cp:revision>
  <dcterms:created xsi:type="dcterms:W3CDTF">2020-10-26T10:02:50Z</dcterms:created>
  <dcterms:modified xsi:type="dcterms:W3CDTF">2020-12-21T15:45:13Z</dcterms:modified>
</cp:coreProperties>
</file>